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6" r:id="rId3"/>
    <p:sldMasterId id="2147483732" r:id="rId4"/>
    <p:sldMasterId id="2147483750" r:id="rId5"/>
  </p:sldMasterIdLst>
  <p:sldIdLst>
    <p:sldId id="266" r:id="rId6"/>
    <p:sldId id="262" r:id="rId7"/>
    <p:sldId id="263" r:id="rId8"/>
    <p:sldId id="264" r:id="rId9"/>
    <p:sldId id="258" r:id="rId10"/>
    <p:sldId id="260" r:id="rId11"/>
    <p:sldId id="257" r:id="rId12"/>
    <p:sldId id="267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B51332-ED97-4E2C-A014-8CBB87E7FC99}" type="doc">
      <dgm:prSet loTypeId="urn:microsoft.com/office/officeart/2005/8/layout/cycle4" loCatId="cycle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FD3DB1B9-71F6-40AD-864B-54CD9C0A8CB3}">
      <dgm:prSet phldrT="[Texto]" custT="1"/>
      <dgm:spPr/>
      <dgm:t>
        <a:bodyPr/>
        <a:lstStyle/>
        <a:p>
          <a:r>
            <a:rPr lang="es-MX" sz="2000" b="1" dirty="0" smtClean="0">
              <a:solidFill>
                <a:schemeClr val="tx1"/>
              </a:solidFill>
            </a:rPr>
            <a:t>PEDAGÓGICA CURRICULAR</a:t>
          </a:r>
          <a:endParaRPr lang="es-MX" sz="2000" b="1" dirty="0">
            <a:solidFill>
              <a:schemeClr val="tx1"/>
            </a:solidFill>
          </a:endParaRPr>
        </a:p>
      </dgm:t>
    </dgm:pt>
    <dgm:pt modelId="{EF1760C0-69D4-43D8-AC8D-9332F1B45698}" type="parTrans" cxnId="{13B652E3-72DC-4437-8CE6-1C2B83131A29}">
      <dgm:prSet/>
      <dgm:spPr/>
      <dgm:t>
        <a:bodyPr/>
        <a:lstStyle/>
        <a:p>
          <a:endParaRPr lang="es-MX"/>
        </a:p>
      </dgm:t>
    </dgm:pt>
    <dgm:pt modelId="{7772DE97-7459-4BB5-A4A5-17E63EE9783A}" type="sibTrans" cxnId="{13B652E3-72DC-4437-8CE6-1C2B83131A29}">
      <dgm:prSet/>
      <dgm:spPr/>
      <dgm:t>
        <a:bodyPr/>
        <a:lstStyle/>
        <a:p>
          <a:endParaRPr lang="es-MX"/>
        </a:p>
      </dgm:t>
    </dgm:pt>
    <dgm:pt modelId="{124F2616-A715-4B67-88DE-F786CB8B6F3B}">
      <dgm:prSet phldrT="[Texto]"/>
      <dgm:spPr/>
      <dgm:t>
        <a:bodyPr/>
        <a:lstStyle/>
        <a:p>
          <a:r>
            <a:rPr lang="es-MX" dirty="0" smtClean="0"/>
            <a:t>EVIDENCIA</a:t>
          </a:r>
          <a:endParaRPr lang="es-MX" dirty="0"/>
        </a:p>
      </dgm:t>
    </dgm:pt>
    <dgm:pt modelId="{816EA2C9-FC9A-4D4E-BCAD-B1905372D0EE}" type="parTrans" cxnId="{D46E8AC7-5F5C-449F-B897-2B3868991B3E}">
      <dgm:prSet/>
      <dgm:spPr/>
      <dgm:t>
        <a:bodyPr/>
        <a:lstStyle/>
        <a:p>
          <a:endParaRPr lang="es-MX"/>
        </a:p>
      </dgm:t>
    </dgm:pt>
    <dgm:pt modelId="{E8658E74-93E6-419E-95E2-BA747C399EE9}" type="sibTrans" cxnId="{D46E8AC7-5F5C-449F-B897-2B3868991B3E}">
      <dgm:prSet/>
      <dgm:spPr/>
      <dgm:t>
        <a:bodyPr/>
        <a:lstStyle/>
        <a:p>
          <a:endParaRPr lang="es-MX"/>
        </a:p>
      </dgm:t>
    </dgm:pt>
    <dgm:pt modelId="{188BDDB0-C2A2-4331-96FB-B4D3CE9975FA}">
      <dgm:prSet phldrT="[Texto]" custT="1"/>
      <dgm:spPr/>
      <dgm:t>
        <a:bodyPr/>
        <a:lstStyle/>
        <a:p>
          <a:r>
            <a:rPr lang="es-MX" sz="1800" b="1" dirty="0" smtClean="0">
              <a:solidFill>
                <a:schemeClr val="tx1"/>
              </a:solidFill>
            </a:rPr>
            <a:t>ORGANIZATIVA</a:t>
          </a:r>
          <a:endParaRPr lang="es-MX" sz="1800" b="1" dirty="0">
            <a:solidFill>
              <a:schemeClr val="tx1"/>
            </a:solidFill>
          </a:endParaRPr>
        </a:p>
      </dgm:t>
    </dgm:pt>
    <dgm:pt modelId="{D165D52F-9FF9-4EDC-8EC8-4352565E013F}" type="parTrans" cxnId="{B5AD7B5E-FF02-4312-82B8-018EE5192325}">
      <dgm:prSet/>
      <dgm:spPr/>
      <dgm:t>
        <a:bodyPr/>
        <a:lstStyle/>
        <a:p>
          <a:endParaRPr lang="es-MX"/>
        </a:p>
      </dgm:t>
    </dgm:pt>
    <dgm:pt modelId="{5834E921-C959-4FF4-88E5-8A019DEE4190}" type="sibTrans" cxnId="{B5AD7B5E-FF02-4312-82B8-018EE5192325}">
      <dgm:prSet/>
      <dgm:spPr/>
      <dgm:t>
        <a:bodyPr/>
        <a:lstStyle/>
        <a:p>
          <a:endParaRPr lang="es-MX"/>
        </a:p>
      </dgm:t>
    </dgm:pt>
    <dgm:pt modelId="{56CF756B-8C97-43F8-9E3B-70D7BAB90099}">
      <dgm:prSet phldrT="[Texto]"/>
      <dgm:spPr/>
      <dgm:t>
        <a:bodyPr/>
        <a:lstStyle/>
        <a:p>
          <a:r>
            <a:rPr lang="es-MX" dirty="0" smtClean="0"/>
            <a:t>EVIDENCIA</a:t>
          </a:r>
          <a:endParaRPr lang="es-MX" dirty="0"/>
        </a:p>
      </dgm:t>
    </dgm:pt>
    <dgm:pt modelId="{693377B7-0AC3-41BC-83E6-EA87525AC63A}" type="parTrans" cxnId="{265243E6-CAC2-4F71-A348-E04083A14DE4}">
      <dgm:prSet/>
      <dgm:spPr/>
      <dgm:t>
        <a:bodyPr/>
        <a:lstStyle/>
        <a:p>
          <a:endParaRPr lang="es-MX"/>
        </a:p>
      </dgm:t>
    </dgm:pt>
    <dgm:pt modelId="{12A44F55-CEF5-4C41-AAC0-9B608598D28E}" type="sibTrans" cxnId="{265243E6-CAC2-4F71-A348-E04083A14DE4}">
      <dgm:prSet/>
      <dgm:spPr/>
      <dgm:t>
        <a:bodyPr/>
        <a:lstStyle/>
        <a:p>
          <a:endParaRPr lang="es-MX"/>
        </a:p>
      </dgm:t>
    </dgm:pt>
    <dgm:pt modelId="{7E230EB8-81C3-489D-87E4-5A8111E55249}">
      <dgm:prSet phldrT="[Texto]" custT="1"/>
      <dgm:spPr/>
      <dgm:t>
        <a:bodyPr/>
        <a:lstStyle/>
        <a:p>
          <a:r>
            <a:rPr lang="es-MX" sz="1800" b="1" dirty="0" smtClean="0">
              <a:solidFill>
                <a:schemeClr val="tx1"/>
              </a:solidFill>
            </a:rPr>
            <a:t>PARTICIPACIÓN SOCIAL</a:t>
          </a:r>
          <a:endParaRPr lang="es-MX" sz="1800" b="1" dirty="0">
            <a:solidFill>
              <a:schemeClr val="tx1"/>
            </a:solidFill>
          </a:endParaRPr>
        </a:p>
      </dgm:t>
    </dgm:pt>
    <dgm:pt modelId="{04C6F5B1-4B85-4EBD-AC51-7F4191DE37D5}" type="parTrans" cxnId="{F673AE62-0393-42C6-B038-1CBDD1ADBA79}">
      <dgm:prSet/>
      <dgm:spPr/>
      <dgm:t>
        <a:bodyPr/>
        <a:lstStyle/>
        <a:p>
          <a:endParaRPr lang="es-MX"/>
        </a:p>
      </dgm:t>
    </dgm:pt>
    <dgm:pt modelId="{02D2F924-1151-4BEA-87D4-2F69FFC0BF2A}" type="sibTrans" cxnId="{F673AE62-0393-42C6-B038-1CBDD1ADBA79}">
      <dgm:prSet/>
      <dgm:spPr/>
      <dgm:t>
        <a:bodyPr/>
        <a:lstStyle/>
        <a:p>
          <a:endParaRPr lang="es-MX"/>
        </a:p>
      </dgm:t>
    </dgm:pt>
    <dgm:pt modelId="{C8181C4D-2917-4332-A1C5-9F1A87E3AF9E}">
      <dgm:prSet phldrT="[Texto]"/>
      <dgm:spPr/>
      <dgm:t>
        <a:bodyPr/>
        <a:lstStyle/>
        <a:p>
          <a:r>
            <a:rPr lang="es-MX" dirty="0" smtClean="0"/>
            <a:t>EVIDENCIA</a:t>
          </a:r>
          <a:endParaRPr lang="es-MX" dirty="0"/>
        </a:p>
      </dgm:t>
    </dgm:pt>
    <dgm:pt modelId="{EB4F53C6-550C-4311-B1D7-680E1CA74DBB}" type="parTrans" cxnId="{C338A335-E11C-4942-9740-97C5CE883029}">
      <dgm:prSet/>
      <dgm:spPr/>
      <dgm:t>
        <a:bodyPr/>
        <a:lstStyle/>
        <a:p>
          <a:endParaRPr lang="es-MX"/>
        </a:p>
      </dgm:t>
    </dgm:pt>
    <dgm:pt modelId="{47482BA8-B04B-4231-8341-13366DAE9F41}" type="sibTrans" cxnId="{C338A335-E11C-4942-9740-97C5CE883029}">
      <dgm:prSet/>
      <dgm:spPr/>
      <dgm:t>
        <a:bodyPr/>
        <a:lstStyle/>
        <a:p>
          <a:endParaRPr lang="es-MX"/>
        </a:p>
      </dgm:t>
    </dgm:pt>
    <dgm:pt modelId="{0019BC94-7E63-4D51-9EB3-4107E294E944}">
      <dgm:prSet phldrT="[Texto]" custT="1"/>
      <dgm:spPr/>
      <dgm:t>
        <a:bodyPr/>
        <a:lstStyle/>
        <a:p>
          <a:r>
            <a:rPr lang="es-MX" sz="1600" b="0" dirty="0" smtClean="0">
              <a:solidFill>
                <a:schemeClr val="tx1"/>
              </a:solidFill>
            </a:rPr>
            <a:t>ADMINISTRATIVA</a:t>
          </a:r>
          <a:endParaRPr lang="es-MX" sz="1600" b="0" dirty="0">
            <a:solidFill>
              <a:schemeClr val="tx1"/>
            </a:solidFill>
          </a:endParaRPr>
        </a:p>
      </dgm:t>
    </dgm:pt>
    <dgm:pt modelId="{B4E9B95C-4ED5-4011-80B3-87271DB2EED0}" type="parTrans" cxnId="{3D25660E-A9B5-44D5-B05F-89615B07FDD7}">
      <dgm:prSet/>
      <dgm:spPr/>
      <dgm:t>
        <a:bodyPr/>
        <a:lstStyle/>
        <a:p>
          <a:endParaRPr lang="es-MX"/>
        </a:p>
      </dgm:t>
    </dgm:pt>
    <dgm:pt modelId="{7572B967-0FAE-46A6-A412-665F7A94D2C1}" type="sibTrans" cxnId="{3D25660E-A9B5-44D5-B05F-89615B07FDD7}">
      <dgm:prSet/>
      <dgm:spPr/>
      <dgm:t>
        <a:bodyPr/>
        <a:lstStyle/>
        <a:p>
          <a:endParaRPr lang="es-MX"/>
        </a:p>
      </dgm:t>
    </dgm:pt>
    <dgm:pt modelId="{59D94CE8-0B12-48CA-B98F-5EFBA9836E3D}">
      <dgm:prSet phldrT="[Texto]"/>
      <dgm:spPr/>
      <dgm:t>
        <a:bodyPr/>
        <a:lstStyle/>
        <a:p>
          <a:r>
            <a:rPr lang="es-MX" dirty="0" smtClean="0"/>
            <a:t>EVIDENCIA</a:t>
          </a:r>
          <a:endParaRPr lang="es-MX" dirty="0"/>
        </a:p>
      </dgm:t>
    </dgm:pt>
    <dgm:pt modelId="{D85C3D1A-D759-4A2A-945D-D1650E05880A}" type="parTrans" cxnId="{C769187B-D0E8-4F4A-B2F9-B8F31E2EA0E7}">
      <dgm:prSet/>
      <dgm:spPr/>
      <dgm:t>
        <a:bodyPr/>
        <a:lstStyle/>
        <a:p>
          <a:endParaRPr lang="es-MX"/>
        </a:p>
      </dgm:t>
    </dgm:pt>
    <dgm:pt modelId="{3ABED23F-DB20-459D-A8B4-ED5BC2B4098E}" type="sibTrans" cxnId="{C769187B-D0E8-4F4A-B2F9-B8F31E2EA0E7}">
      <dgm:prSet/>
      <dgm:spPr/>
      <dgm:t>
        <a:bodyPr/>
        <a:lstStyle/>
        <a:p>
          <a:endParaRPr lang="es-MX"/>
        </a:p>
      </dgm:t>
    </dgm:pt>
    <dgm:pt modelId="{D2F70864-64C1-4AE6-BAAD-82867A1B4DC9}" type="pres">
      <dgm:prSet presAssocID="{F0B51332-ED97-4E2C-A014-8CBB87E7FC9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DBDFE2BB-03E1-4529-A5F2-8ADE0F035FB5}" type="pres">
      <dgm:prSet presAssocID="{F0B51332-ED97-4E2C-A014-8CBB87E7FC99}" presName="children" presStyleCnt="0"/>
      <dgm:spPr/>
    </dgm:pt>
    <dgm:pt modelId="{EBF08DEB-9B95-405D-A124-CAC081D9A4B7}" type="pres">
      <dgm:prSet presAssocID="{F0B51332-ED97-4E2C-A014-8CBB87E7FC99}" presName="child1group" presStyleCnt="0"/>
      <dgm:spPr/>
    </dgm:pt>
    <dgm:pt modelId="{1B66DEAE-BDDB-49C3-A231-6729BCD2E8B7}" type="pres">
      <dgm:prSet presAssocID="{F0B51332-ED97-4E2C-A014-8CBB87E7FC99}" presName="child1" presStyleLbl="bgAcc1" presStyleIdx="0" presStyleCnt="4"/>
      <dgm:spPr/>
    </dgm:pt>
    <dgm:pt modelId="{6F53C0D8-536C-4AC3-9C3F-51C821B8FBF5}" type="pres">
      <dgm:prSet presAssocID="{F0B51332-ED97-4E2C-A014-8CBB87E7FC99}" presName="child1Text" presStyleLbl="bgAcc1" presStyleIdx="0" presStyleCnt="4">
        <dgm:presLayoutVars>
          <dgm:bulletEnabled val="1"/>
        </dgm:presLayoutVars>
      </dgm:prSet>
      <dgm:spPr/>
    </dgm:pt>
    <dgm:pt modelId="{6643A895-2A47-4F43-87D2-CC352FAC78C9}" type="pres">
      <dgm:prSet presAssocID="{F0B51332-ED97-4E2C-A014-8CBB87E7FC99}" presName="child2group" presStyleCnt="0"/>
      <dgm:spPr/>
    </dgm:pt>
    <dgm:pt modelId="{FFB13464-9534-4A2B-8BDD-2BA7A7ED6BBD}" type="pres">
      <dgm:prSet presAssocID="{F0B51332-ED97-4E2C-A014-8CBB87E7FC99}" presName="child2" presStyleLbl="bgAcc1" presStyleIdx="1" presStyleCnt="4"/>
      <dgm:spPr/>
    </dgm:pt>
    <dgm:pt modelId="{2EE705A3-E190-41F9-8865-EDEEDE55DD17}" type="pres">
      <dgm:prSet presAssocID="{F0B51332-ED97-4E2C-A014-8CBB87E7FC99}" presName="child2Text" presStyleLbl="bgAcc1" presStyleIdx="1" presStyleCnt="4">
        <dgm:presLayoutVars>
          <dgm:bulletEnabled val="1"/>
        </dgm:presLayoutVars>
      </dgm:prSet>
      <dgm:spPr/>
    </dgm:pt>
    <dgm:pt modelId="{0BA91DEE-F716-498A-82B2-7C0F19D5BADA}" type="pres">
      <dgm:prSet presAssocID="{F0B51332-ED97-4E2C-A014-8CBB87E7FC99}" presName="child3group" presStyleCnt="0"/>
      <dgm:spPr/>
    </dgm:pt>
    <dgm:pt modelId="{DC2B8837-A9AE-40E5-B89A-2A48DF9FC369}" type="pres">
      <dgm:prSet presAssocID="{F0B51332-ED97-4E2C-A014-8CBB87E7FC99}" presName="child3" presStyleLbl="bgAcc1" presStyleIdx="2" presStyleCnt="4" custLinFactNeighborX="2102" custLinFactNeighborY="-686"/>
      <dgm:spPr/>
      <dgm:t>
        <a:bodyPr/>
        <a:lstStyle/>
        <a:p>
          <a:endParaRPr lang="es-MX"/>
        </a:p>
      </dgm:t>
    </dgm:pt>
    <dgm:pt modelId="{4BD900FE-AA5C-4037-AE25-F2F9557FE9F0}" type="pres">
      <dgm:prSet presAssocID="{F0B51332-ED97-4E2C-A014-8CBB87E7FC9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4B2869-6E49-4435-9DBF-1AEC790E7655}" type="pres">
      <dgm:prSet presAssocID="{F0B51332-ED97-4E2C-A014-8CBB87E7FC99}" presName="child4group" presStyleCnt="0"/>
      <dgm:spPr/>
    </dgm:pt>
    <dgm:pt modelId="{76BF8716-B89F-4664-B321-97DD430F4AB7}" type="pres">
      <dgm:prSet presAssocID="{F0B51332-ED97-4E2C-A014-8CBB87E7FC99}" presName="child4" presStyleLbl="bgAcc1" presStyleIdx="3" presStyleCnt="4" custLinFactNeighborX="-11150" custLinFactNeighborY="-19598"/>
      <dgm:spPr/>
    </dgm:pt>
    <dgm:pt modelId="{B73A182E-4D37-4885-90D2-3337BA857776}" type="pres">
      <dgm:prSet presAssocID="{F0B51332-ED97-4E2C-A014-8CBB87E7FC99}" presName="child4Text" presStyleLbl="bgAcc1" presStyleIdx="3" presStyleCnt="4">
        <dgm:presLayoutVars>
          <dgm:bulletEnabled val="1"/>
        </dgm:presLayoutVars>
      </dgm:prSet>
      <dgm:spPr/>
    </dgm:pt>
    <dgm:pt modelId="{37FFB5D9-84E1-4519-82E5-35E5B897CF76}" type="pres">
      <dgm:prSet presAssocID="{F0B51332-ED97-4E2C-A014-8CBB87E7FC99}" presName="childPlaceholder" presStyleCnt="0"/>
      <dgm:spPr/>
    </dgm:pt>
    <dgm:pt modelId="{74D027F3-21E8-4F6B-9ADB-E3640AB3E371}" type="pres">
      <dgm:prSet presAssocID="{F0B51332-ED97-4E2C-A014-8CBB87E7FC99}" presName="circle" presStyleCnt="0"/>
      <dgm:spPr/>
    </dgm:pt>
    <dgm:pt modelId="{26C37FC2-64E0-4ACA-8F42-FDE3E1AB2316}" type="pres">
      <dgm:prSet presAssocID="{F0B51332-ED97-4E2C-A014-8CBB87E7FC99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7150B206-DDAE-481B-8653-0279B4EE1844}" type="pres">
      <dgm:prSet presAssocID="{F0B51332-ED97-4E2C-A014-8CBB87E7FC99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5983AEC6-4509-4DFB-851E-DC0E35D85457}" type="pres">
      <dgm:prSet presAssocID="{F0B51332-ED97-4E2C-A014-8CBB87E7FC9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3586C68-48D9-4938-B997-49DEDC63A3DC}" type="pres">
      <dgm:prSet presAssocID="{F0B51332-ED97-4E2C-A014-8CBB87E7FC99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4544A4AB-7F72-441D-966F-75605EE07C8A}" type="pres">
      <dgm:prSet presAssocID="{F0B51332-ED97-4E2C-A014-8CBB87E7FC99}" presName="quadrantPlaceholder" presStyleCnt="0"/>
      <dgm:spPr/>
    </dgm:pt>
    <dgm:pt modelId="{A1AF5718-9CF4-4704-866E-993295BA97B7}" type="pres">
      <dgm:prSet presAssocID="{F0B51332-ED97-4E2C-A014-8CBB87E7FC99}" presName="center1" presStyleLbl="fgShp" presStyleIdx="0" presStyleCnt="2"/>
      <dgm:spPr/>
    </dgm:pt>
    <dgm:pt modelId="{D81288D0-DB38-44CA-AB14-83C8C38DFA2D}" type="pres">
      <dgm:prSet presAssocID="{F0B51332-ED97-4E2C-A014-8CBB87E7FC99}" presName="center2" presStyleLbl="fgShp" presStyleIdx="1" presStyleCnt="2"/>
      <dgm:spPr/>
    </dgm:pt>
  </dgm:ptLst>
  <dgm:cxnLst>
    <dgm:cxn modelId="{D46E8AC7-5F5C-449F-B897-2B3868991B3E}" srcId="{FD3DB1B9-71F6-40AD-864B-54CD9C0A8CB3}" destId="{124F2616-A715-4B67-88DE-F786CB8B6F3B}" srcOrd="0" destOrd="0" parTransId="{816EA2C9-FC9A-4D4E-BCAD-B1905372D0EE}" sibTransId="{E8658E74-93E6-419E-95E2-BA747C399EE9}"/>
    <dgm:cxn modelId="{F673AE62-0393-42C6-B038-1CBDD1ADBA79}" srcId="{F0B51332-ED97-4E2C-A014-8CBB87E7FC99}" destId="{7E230EB8-81C3-489D-87E4-5A8111E55249}" srcOrd="2" destOrd="0" parTransId="{04C6F5B1-4B85-4EBD-AC51-7F4191DE37D5}" sibTransId="{02D2F924-1151-4BEA-87D4-2F69FFC0BF2A}"/>
    <dgm:cxn modelId="{7CF97AF7-43A6-45E5-B939-5AC0C7AFE5E7}" type="presOf" srcId="{C8181C4D-2917-4332-A1C5-9F1A87E3AF9E}" destId="{DC2B8837-A9AE-40E5-B89A-2A48DF9FC369}" srcOrd="0" destOrd="0" presId="urn:microsoft.com/office/officeart/2005/8/layout/cycle4"/>
    <dgm:cxn modelId="{A575B569-8D0E-49BB-8258-7013189F508C}" type="presOf" srcId="{124F2616-A715-4B67-88DE-F786CB8B6F3B}" destId="{6F53C0D8-536C-4AC3-9C3F-51C821B8FBF5}" srcOrd="1" destOrd="0" presId="urn:microsoft.com/office/officeart/2005/8/layout/cycle4"/>
    <dgm:cxn modelId="{C7E9C2C7-8572-4B73-8B19-1415F6923144}" type="presOf" srcId="{FD3DB1B9-71F6-40AD-864B-54CD9C0A8CB3}" destId="{26C37FC2-64E0-4ACA-8F42-FDE3E1AB2316}" srcOrd="0" destOrd="0" presId="urn:microsoft.com/office/officeart/2005/8/layout/cycle4"/>
    <dgm:cxn modelId="{43CAE674-C334-48EB-90F2-F813766EC99A}" type="presOf" srcId="{0019BC94-7E63-4D51-9EB3-4107E294E944}" destId="{73586C68-48D9-4938-B997-49DEDC63A3DC}" srcOrd="0" destOrd="0" presId="urn:microsoft.com/office/officeart/2005/8/layout/cycle4"/>
    <dgm:cxn modelId="{1E1C0B52-BD3E-468C-B4E0-079A52AB86F0}" type="presOf" srcId="{188BDDB0-C2A2-4331-96FB-B4D3CE9975FA}" destId="{7150B206-DDAE-481B-8653-0279B4EE1844}" srcOrd="0" destOrd="0" presId="urn:microsoft.com/office/officeart/2005/8/layout/cycle4"/>
    <dgm:cxn modelId="{01753637-B74B-4CED-B98E-979CF535FB3E}" type="presOf" srcId="{124F2616-A715-4B67-88DE-F786CB8B6F3B}" destId="{1B66DEAE-BDDB-49C3-A231-6729BCD2E8B7}" srcOrd="0" destOrd="0" presId="urn:microsoft.com/office/officeart/2005/8/layout/cycle4"/>
    <dgm:cxn modelId="{C769187B-D0E8-4F4A-B2F9-B8F31E2EA0E7}" srcId="{0019BC94-7E63-4D51-9EB3-4107E294E944}" destId="{59D94CE8-0B12-48CA-B98F-5EFBA9836E3D}" srcOrd="0" destOrd="0" parTransId="{D85C3D1A-D759-4A2A-945D-D1650E05880A}" sibTransId="{3ABED23F-DB20-459D-A8B4-ED5BC2B4098E}"/>
    <dgm:cxn modelId="{C94491E4-B2D8-4685-9A35-EB5D7CA6031D}" type="presOf" srcId="{59D94CE8-0B12-48CA-B98F-5EFBA9836E3D}" destId="{B73A182E-4D37-4885-90D2-3337BA857776}" srcOrd="1" destOrd="0" presId="urn:microsoft.com/office/officeart/2005/8/layout/cycle4"/>
    <dgm:cxn modelId="{D43FE7A6-6C63-4502-AC5C-B5338E109BC5}" type="presOf" srcId="{F0B51332-ED97-4E2C-A014-8CBB87E7FC99}" destId="{D2F70864-64C1-4AE6-BAAD-82867A1B4DC9}" srcOrd="0" destOrd="0" presId="urn:microsoft.com/office/officeart/2005/8/layout/cycle4"/>
    <dgm:cxn modelId="{C338A335-E11C-4942-9740-97C5CE883029}" srcId="{7E230EB8-81C3-489D-87E4-5A8111E55249}" destId="{C8181C4D-2917-4332-A1C5-9F1A87E3AF9E}" srcOrd="0" destOrd="0" parTransId="{EB4F53C6-550C-4311-B1D7-680E1CA74DBB}" sibTransId="{47482BA8-B04B-4231-8341-13366DAE9F41}"/>
    <dgm:cxn modelId="{7499A112-EAE5-4846-B03F-C483DE1907A0}" type="presOf" srcId="{C8181C4D-2917-4332-A1C5-9F1A87E3AF9E}" destId="{4BD900FE-AA5C-4037-AE25-F2F9557FE9F0}" srcOrd="1" destOrd="0" presId="urn:microsoft.com/office/officeart/2005/8/layout/cycle4"/>
    <dgm:cxn modelId="{22ADF3B1-6A27-463E-8FDA-124288960EA5}" type="presOf" srcId="{56CF756B-8C97-43F8-9E3B-70D7BAB90099}" destId="{2EE705A3-E190-41F9-8865-EDEEDE55DD17}" srcOrd="1" destOrd="0" presId="urn:microsoft.com/office/officeart/2005/8/layout/cycle4"/>
    <dgm:cxn modelId="{7E91DED3-76E1-4169-8AE7-6CD7A280FFCD}" type="presOf" srcId="{7E230EB8-81C3-489D-87E4-5A8111E55249}" destId="{5983AEC6-4509-4DFB-851E-DC0E35D85457}" srcOrd="0" destOrd="0" presId="urn:microsoft.com/office/officeart/2005/8/layout/cycle4"/>
    <dgm:cxn modelId="{3D25660E-A9B5-44D5-B05F-89615B07FDD7}" srcId="{F0B51332-ED97-4E2C-A014-8CBB87E7FC99}" destId="{0019BC94-7E63-4D51-9EB3-4107E294E944}" srcOrd="3" destOrd="0" parTransId="{B4E9B95C-4ED5-4011-80B3-87271DB2EED0}" sibTransId="{7572B967-0FAE-46A6-A412-665F7A94D2C1}"/>
    <dgm:cxn modelId="{265243E6-CAC2-4F71-A348-E04083A14DE4}" srcId="{188BDDB0-C2A2-4331-96FB-B4D3CE9975FA}" destId="{56CF756B-8C97-43F8-9E3B-70D7BAB90099}" srcOrd="0" destOrd="0" parTransId="{693377B7-0AC3-41BC-83E6-EA87525AC63A}" sibTransId="{12A44F55-CEF5-4C41-AAC0-9B608598D28E}"/>
    <dgm:cxn modelId="{69F62FF3-E014-4297-BD2F-7D89B197C4A2}" type="presOf" srcId="{56CF756B-8C97-43F8-9E3B-70D7BAB90099}" destId="{FFB13464-9534-4A2B-8BDD-2BA7A7ED6BBD}" srcOrd="0" destOrd="0" presId="urn:microsoft.com/office/officeart/2005/8/layout/cycle4"/>
    <dgm:cxn modelId="{3C14C3DF-82AA-41CC-83C0-EECF09E64275}" type="presOf" srcId="{59D94CE8-0B12-48CA-B98F-5EFBA9836E3D}" destId="{76BF8716-B89F-4664-B321-97DD430F4AB7}" srcOrd="0" destOrd="0" presId="urn:microsoft.com/office/officeart/2005/8/layout/cycle4"/>
    <dgm:cxn modelId="{13B652E3-72DC-4437-8CE6-1C2B83131A29}" srcId="{F0B51332-ED97-4E2C-A014-8CBB87E7FC99}" destId="{FD3DB1B9-71F6-40AD-864B-54CD9C0A8CB3}" srcOrd="0" destOrd="0" parTransId="{EF1760C0-69D4-43D8-AC8D-9332F1B45698}" sibTransId="{7772DE97-7459-4BB5-A4A5-17E63EE9783A}"/>
    <dgm:cxn modelId="{B5AD7B5E-FF02-4312-82B8-018EE5192325}" srcId="{F0B51332-ED97-4E2C-A014-8CBB87E7FC99}" destId="{188BDDB0-C2A2-4331-96FB-B4D3CE9975FA}" srcOrd="1" destOrd="0" parTransId="{D165D52F-9FF9-4EDC-8EC8-4352565E013F}" sibTransId="{5834E921-C959-4FF4-88E5-8A019DEE4190}"/>
    <dgm:cxn modelId="{F9CDD366-771C-4DCD-B369-B93D37132565}" type="presParOf" srcId="{D2F70864-64C1-4AE6-BAAD-82867A1B4DC9}" destId="{DBDFE2BB-03E1-4529-A5F2-8ADE0F035FB5}" srcOrd="0" destOrd="0" presId="urn:microsoft.com/office/officeart/2005/8/layout/cycle4"/>
    <dgm:cxn modelId="{653EA15E-4BDB-4B19-B924-3D8602595065}" type="presParOf" srcId="{DBDFE2BB-03E1-4529-A5F2-8ADE0F035FB5}" destId="{EBF08DEB-9B95-405D-A124-CAC081D9A4B7}" srcOrd="0" destOrd="0" presId="urn:microsoft.com/office/officeart/2005/8/layout/cycle4"/>
    <dgm:cxn modelId="{8A36CE67-8346-4D7F-9C04-26047B90FE0B}" type="presParOf" srcId="{EBF08DEB-9B95-405D-A124-CAC081D9A4B7}" destId="{1B66DEAE-BDDB-49C3-A231-6729BCD2E8B7}" srcOrd="0" destOrd="0" presId="urn:microsoft.com/office/officeart/2005/8/layout/cycle4"/>
    <dgm:cxn modelId="{8A7D08F3-9806-4DC3-A31F-87DCBAC9D2BC}" type="presParOf" srcId="{EBF08DEB-9B95-405D-A124-CAC081D9A4B7}" destId="{6F53C0D8-536C-4AC3-9C3F-51C821B8FBF5}" srcOrd="1" destOrd="0" presId="urn:microsoft.com/office/officeart/2005/8/layout/cycle4"/>
    <dgm:cxn modelId="{A4CC75B4-B6AF-4AC5-ACAB-19448AE26EEE}" type="presParOf" srcId="{DBDFE2BB-03E1-4529-A5F2-8ADE0F035FB5}" destId="{6643A895-2A47-4F43-87D2-CC352FAC78C9}" srcOrd="1" destOrd="0" presId="urn:microsoft.com/office/officeart/2005/8/layout/cycle4"/>
    <dgm:cxn modelId="{6925FFC3-F884-491C-AA85-45FF7A20B989}" type="presParOf" srcId="{6643A895-2A47-4F43-87D2-CC352FAC78C9}" destId="{FFB13464-9534-4A2B-8BDD-2BA7A7ED6BBD}" srcOrd="0" destOrd="0" presId="urn:microsoft.com/office/officeart/2005/8/layout/cycle4"/>
    <dgm:cxn modelId="{54B389CF-3AF0-467B-82D6-AE3519436C99}" type="presParOf" srcId="{6643A895-2A47-4F43-87D2-CC352FAC78C9}" destId="{2EE705A3-E190-41F9-8865-EDEEDE55DD17}" srcOrd="1" destOrd="0" presId="urn:microsoft.com/office/officeart/2005/8/layout/cycle4"/>
    <dgm:cxn modelId="{25133D43-1F5B-4E4B-BB18-C5B1348EDD56}" type="presParOf" srcId="{DBDFE2BB-03E1-4529-A5F2-8ADE0F035FB5}" destId="{0BA91DEE-F716-498A-82B2-7C0F19D5BADA}" srcOrd="2" destOrd="0" presId="urn:microsoft.com/office/officeart/2005/8/layout/cycle4"/>
    <dgm:cxn modelId="{F5CB4CED-3CF6-432C-BEBB-F7AF949753A4}" type="presParOf" srcId="{0BA91DEE-F716-498A-82B2-7C0F19D5BADA}" destId="{DC2B8837-A9AE-40E5-B89A-2A48DF9FC369}" srcOrd="0" destOrd="0" presId="urn:microsoft.com/office/officeart/2005/8/layout/cycle4"/>
    <dgm:cxn modelId="{1A04B019-0A3C-4711-B2E9-BBF91FB6F377}" type="presParOf" srcId="{0BA91DEE-F716-498A-82B2-7C0F19D5BADA}" destId="{4BD900FE-AA5C-4037-AE25-F2F9557FE9F0}" srcOrd="1" destOrd="0" presId="urn:microsoft.com/office/officeart/2005/8/layout/cycle4"/>
    <dgm:cxn modelId="{43E5BA97-98A1-45FB-BD63-155EDA700287}" type="presParOf" srcId="{DBDFE2BB-03E1-4529-A5F2-8ADE0F035FB5}" destId="{CE4B2869-6E49-4435-9DBF-1AEC790E7655}" srcOrd="3" destOrd="0" presId="urn:microsoft.com/office/officeart/2005/8/layout/cycle4"/>
    <dgm:cxn modelId="{5D32554B-566A-46EF-BE20-9428925FFEB3}" type="presParOf" srcId="{CE4B2869-6E49-4435-9DBF-1AEC790E7655}" destId="{76BF8716-B89F-4664-B321-97DD430F4AB7}" srcOrd="0" destOrd="0" presId="urn:microsoft.com/office/officeart/2005/8/layout/cycle4"/>
    <dgm:cxn modelId="{B28FE6F3-BE99-4817-B574-533506D35ACE}" type="presParOf" srcId="{CE4B2869-6E49-4435-9DBF-1AEC790E7655}" destId="{B73A182E-4D37-4885-90D2-3337BA857776}" srcOrd="1" destOrd="0" presId="urn:microsoft.com/office/officeart/2005/8/layout/cycle4"/>
    <dgm:cxn modelId="{EE921ACC-C40C-434B-B96E-8205810ED22E}" type="presParOf" srcId="{DBDFE2BB-03E1-4529-A5F2-8ADE0F035FB5}" destId="{37FFB5D9-84E1-4519-82E5-35E5B897CF76}" srcOrd="4" destOrd="0" presId="urn:microsoft.com/office/officeart/2005/8/layout/cycle4"/>
    <dgm:cxn modelId="{2871EE99-13D4-4586-B687-55C8173EE3C8}" type="presParOf" srcId="{D2F70864-64C1-4AE6-BAAD-82867A1B4DC9}" destId="{74D027F3-21E8-4F6B-9ADB-E3640AB3E371}" srcOrd="1" destOrd="0" presId="urn:microsoft.com/office/officeart/2005/8/layout/cycle4"/>
    <dgm:cxn modelId="{055CD516-133C-4956-B5AA-B0DA19E367A7}" type="presParOf" srcId="{74D027F3-21E8-4F6B-9ADB-E3640AB3E371}" destId="{26C37FC2-64E0-4ACA-8F42-FDE3E1AB2316}" srcOrd="0" destOrd="0" presId="urn:microsoft.com/office/officeart/2005/8/layout/cycle4"/>
    <dgm:cxn modelId="{E9D9F13A-1682-40A8-AF82-A04EB6C05F45}" type="presParOf" srcId="{74D027F3-21E8-4F6B-9ADB-E3640AB3E371}" destId="{7150B206-DDAE-481B-8653-0279B4EE1844}" srcOrd="1" destOrd="0" presId="urn:microsoft.com/office/officeart/2005/8/layout/cycle4"/>
    <dgm:cxn modelId="{16FB204B-984F-46D2-88A1-8F7B4CAC2CD9}" type="presParOf" srcId="{74D027F3-21E8-4F6B-9ADB-E3640AB3E371}" destId="{5983AEC6-4509-4DFB-851E-DC0E35D85457}" srcOrd="2" destOrd="0" presId="urn:microsoft.com/office/officeart/2005/8/layout/cycle4"/>
    <dgm:cxn modelId="{7A47F812-42B1-4D91-8721-D1AC8F463779}" type="presParOf" srcId="{74D027F3-21E8-4F6B-9ADB-E3640AB3E371}" destId="{73586C68-48D9-4938-B997-49DEDC63A3DC}" srcOrd="3" destOrd="0" presId="urn:microsoft.com/office/officeart/2005/8/layout/cycle4"/>
    <dgm:cxn modelId="{0A11E4DE-E7E7-4457-989B-0D231E75E6E4}" type="presParOf" srcId="{74D027F3-21E8-4F6B-9ADB-E3640AB3E371}" destId="{4544A4AB-7F72-441D-966F-75605EE07C8A}" srcOrd="4" destOrd="0" presId="urn:microsoft.com/office/officeart/2005/8/layout/cycle4"/>
    <dgm:cxn modelId="{23F3DC31-B0D7-400D-846E-7872362B157D}" type="presParOf" srcId="{D2F70864-64C1-4AE6-BAAD-82867A1B4DC9}" destId="{A1AF5718-9CF4-4704-866E-993295BA97B7}" srcOrd="2" destOrd="0" presId="urn:microsoft.com/office/officeart/2005/8/layout/cycle4"/>
    <dgm:cxn modelId="{8AD43D4F-E8C5-493C-BB1C-A9BB35B87C2C}" type="presParOf" srcId="{D2F70864-64C1-4AE6-BAAD-82867A1B4DC9}" destId="{D81288D0-DB38-44CA-AB14-83C8C38DFA2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2B8837-A9AE-40E5-B89A-2A48DF9FC369}">
      <dsp:nvSpPr>
        <dsp:cNvPr id="0" name=""/>
        <dsp:cNvSpPr/>
      </dsp:nvSpPr>
      <dsp:spPr>
        <a:xfrm>
          <a:off x="5436104" y="4032450"/>
          <a:ext cx="2938944" cy="1903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6930462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600" kern="1200" dirty="0" smtClean="0"/>
            <a:t>EVIDENCIA</a:t>
          </a:r>
          <a:endParaRPr lang="es-MX" sz="2600" kern="1200" dirty="0"/>
        </a:p>
      </dsp:txBody>
      <dsp:txXfrm>
        <a:off x="6359607" y="4550212"/>
        <a:ext cx="1973621" cy="1344187"/>
      </dsp:txXfrm>
    </dsp:sp>
    <dsp:sp modelId="{76BF8716-B89F-4664-B321-97DD430F4AB7}">
      <dsp:nvSpPr>
        <dsp:cNvPr id="0" name=""/>
        <dsp:cNvSpPr/>
      </dsp:nvSpPr>
      <dsp:spPr>
        <a:xfrm>
          <a:off x="251515" y="3672409"/>
          <a:ext cx="2938944" cy="1903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600" kern="1200" dirty="0" smtClean="0"/>
            <a:t>EVIDENCIA</a:t>
          </a:r>
          <a:endParaRPr lang="es-MX" sz="2600" kern="1200" dirty="0"/>
        </a:p>
      </dsp:txBody>
      <dsp:txXfrm>
        <a:off x="293335" y="4190172"/>
        <a:ext cx="1973621" cy="1344187"/>
      </dsp:txXfrm>
    </dsp:sp>
    <dsp:sp modelId="{FFB13464-9534-4A2B-8BDD-2BA7A7ED6BBD}">
      <dsp:nvSpPr>
        <dsp:cNvPr id="0" name=""/>
        <dsp:cNvSpPr/>
      </dsp:nvSpPr>
      <dsp:spPr>
        <a:xfrm>
          <a:off x="5374327" y="0"/>
          <a:ext cx="2938944" cy="1903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600" kern="1200" dirty="0" smtClean="0"/>
            <a:t>EVIDENCIA</a:t>
          </a:r>
          <a:endParaRPr lang="es-MX" sz="2600" kern="1200" dirty="0"/>
        </a:p>
      </dsp:txBody>
      <dsp:txXfrm>
        <a:off x="6297830" y="41820"/>
        <a:ext cx="1973621" cy="1344187"/>
      </dsp:txXfrm>
    </dsp:sp>
    <dsp:sp modelId="{1B66DEAE-BDDB-49C3-A231-6729BCD2E8B7}">
      <dsp:nvSpPr>
        <dsp:cNvPr id="0" name=""/>
        <dsp:cNvSpPr/>
      </dsp:nvSpPr>
      <dsp:spPr>
        <a:xfrm>
          <a:off x="579207" y="0"/>
          <a:ext cx="2938944" cy="1903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600" kern="1200" dirty="0" smtClean="0"/>
            <a:t>EVIDENCIA</a:t>
          </a:r>
          <a:endParaRPr lang="es-MX" sz="2600" kern="1200" dirty="0"/>
        </a:p>
      </dsp:txBody>
      <dsp:txXfrm>
        <a:off x="621027" y="41820"/>
        <a:ext cx="1973621" cy="1344187"/>
      </dsp:txXfrm>
    </dsp:sp>
    <dsp:sp modelId="{26C37FC2-64E0-4ACA-8F42-FDE3E1AB2316}">
      <dsp:nvSpPr>
        <dsp:cNvPr id="0" name=""/>
        <dsp:cNvSpPr/>
      </dsp:nvSpPr>
      <dsp:spPr>
        <a:xfrm>
          <a:off x="1810708" y="339108"/>
          <a:ext cx="2576038" cy="2576038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</a:rPr>
            <a:t>PEDAGÓGICA CURRICULAR</a:t>
          </a:r>
          <a:endParaRPr lang="es-MX" sz="2000" b="1" kern="1200" dirty="0">
            <a:solidFill>
              <a:schemeClr val="tx1"/>
            </a:solidFill>
          </a:endParaRPr>
        </a:p>
      </dsp:txBody>
      <dsp:txXfrm>
        <a:off x="2565212" y="1093612"/>
        <a:ext cx="1821534" cy="1821534"/>
      </dsp:txXfrm>
    </dsp:sp>
    <dsp:sp modelId="{7150B206-DDAE-481B-8653-0279B4EE1844}">
      <dsp:nvSpPr>
        <dsp:cNvPr id="0" name=""/>
        <dsp:cNvSpPr/>
      </dsp:nvSpPr>
      <dsp:spPr>
        <a:xfrm rot="5400000">
          <a:off x="4505732" y="339108"/>
          <a:ext cx="2576038" cy="2576038"/>
        </a:xfrm>
        <a:prstGeom prst="pieWedg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ORGANIZATIVA</a:t>
          </a:r>
          <a:endParaRPr lang="es-MX" sz="1800" b="1" kern="1200" dirty="0">
            <a:solidFill>
              <a:schemeClr val="tx1"/>
            </a:solidFill>
          </a:endParaRPr>
        </a:p>
      </dsp:txBody>
      <dsp:txXfrm rot="-5400000">
        <a:off x="4505732" y="1093612"/>
        <a:ext cx="1821534" cy="1821534"/>
      </dsp:txXfrm>
    </dsp:sp>
    <dsp:sp modelId="{5983AEC6-4509-4DFB-851E-DC0E35D85457}">
      <dsp:nvSpPr>
        <dsp:cNvPr id="0" name=""/>
        <dsp:cNvSpPr/>
      </dsp:nvSpPr>
      <dsp:spPr>
        <a:xfrm rot="10800000">
          <a:off x="4505732" y="3034132"/>
          <a:ext cx="2576038" cy="2576038"/>
        </a:xfrm>
        <a:prstGeom prst="pieWedge">
          <a:avLst/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PARTICIPACIÓN SOCIAL</a:t>
          </a:r>
          <a:endParaRPr lang="es-MX" sz="1800" b="1" kern="1200" dirty="0">
            <a:solidFill>
              <a:schemeClr val="tx1"/>
            </a:solidFill>
          </a:endParaRPr>
        </a:p>
      </dsp:txBody>
      <dsp:txXfrm rot="10800000">
        <a:off x="4505732" y="3034132"/>
        <a:ext cx="1821534" cy="1821534"/>
      </dsp:txXfrm>
    </dsp:sp>
    <dsp:sp modelId="{73586C68-48D9-4938-B997-49DEDC63A3DC}">
      <dsp:nvSpPr>
        <dsp:cNvPr id="0" name=""/>
        <dsp:cNvSpPr/>
      </dsp:nvSpPr>
      <dsp:spPr>
        <a:xfrm rot="16200000">
          <a:off x="1810708" y="3034132"/>
          <a:ext cx="2576038" cy="2576038"/>
        </a:xfrm>
        <a:prstGeom prst="pieWedge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>
              <a:solidFill>
                <a:schemeClr val="tx1"/>
              </a:solidFill>
            </a:rPr>
            <a:t>ADMINISTRATIVA</a:t>
          </a:r>
          <a:endParaRPr lang="es-MX" sz="1600" b="0" kern="1200" dirty="0">
            <a:solidFill>
              <a:schemeClr val="tx1"/>
            </a:solidFill>
          </a:endParaRPr>
        </a:p>
      </dsp:txBody>
      <dsp:txXfrm rot="5400000">
        <a:off x="2565212" y="3034132"/>
        <a:ext cx="1821534" cy="1821534"/>
      </dsp:txXfrm>
    </dsp:sp>
    <dsp:sp modelId="{A1AF5718-9CF4-4704-866E-993295BA97B7}">
      <dsp:nvSpPr>
        <dsp:cNvPr id="0" name=""/>
        <dsp:cNvSpPr/>
      </dsp:nvSpPr>
      <dsp:spPr>
        <a:xfrm>
          <a:off x="4001531" y="2439204"/>
          <a:ext cx="889417" cy="773406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1288D0-DB38-44CA-AB14-83C8C38DFA2D}">
      <dsp:nvSpPr>
        <dsp:cNvPr id="0" name=""/>
        <dsp:cNvSpPr/>
      </dsp:nvSpPr>
      <dsp:spPr>
        <a:xfrm rot="10800000">
          <a:off x="4001531" y="2736668"/>
          <a:ext cx="889417" cy="773406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80391-9331-4166-A28F-3489D0C40BEB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74A3C-A680-4A5F-B2E4-1C4A09343054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090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FD55B-A2C3-48AC-9BBC-F6B5EE5B15AA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7F4C2-D1F4-474A-A3B0-369414E862B4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958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3A213-6BF8-4CAD-8E8D-96B94A3C42F3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C33D1-ECA2-46FF-9B60-894C17560AEB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6400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2976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2844657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7532773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40267"/>
      </p:ext>
    </p:extLst>
  </p:cSld>
  <p:clrMapOvr>
    <a:masterClrMapping/>
  </p:clrMapOvr>
  <p:transition spd="med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985110"/>
      </p:ext>
    </p:extLst>
  </p:cSld>
  <p:clrMapOvr>
    <a:masterClrMapping/>
  </p:clrMapOvr>
  <p:transition spd="med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F95D0-CC3D-4B9C-A8E2-9420A1781468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71C92-28BB-4D2A-8076-1FE52528BC77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13448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80391-9331-4166-A28F-3489D0C40BEB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74A3C-A680-4A5F-B2E4-1C4A09343054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9702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3A5E2-E395-4B2D-9BD6-33CD96167FF4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49BB9-0AB7-4E25-8EAB-58A611C2C945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068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3A5E2-E395-4B2D-9BD6-33CD96167FF4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49BB9-0AB7-4E25-8EAB-58A611C2C945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19243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AAD2F-A355-4647-BDFC-6EB331CFB3F0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27AEB-B9D0-408E-9694-7FE9F3602C05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9854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AF838-FD2F-4D7B-89B3-727D7BD7C3F6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D9DE2-3130-433E-9E03-CE348934EEE8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98609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0F87D-79CF-425B-B8EC-7AA3B50BE425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04F00-170D-4E89-96DD-3736AA87735B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64234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E18E3-CBA8-4280-8161-E201614B4802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D6F89-A908-4673-B920-85B495B9ABC0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3622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posición de imagen"/>
          <p:cNvSpPr>
            <a:spLocks noGrp="1"/>
          </p:cNvSpPr>
          <p:nvPr>
            <p:ph type="pic" sz="quarter" idx="13"/>
          </p:nvPr>
        </p:nvSpPr>
        <p:spPr>
          <a:xfrm>
            <a:off x="876300" y="558800"/>
            <a:ext cx="3873500" cy="2527300"/>
          </a:xfrm>
        </p:spPr>
        <p:txBody>
          <a:bodyPr rtlCol="0">
            <a:normAutofit/>
          </a:bodyPr>
          <a:lstStyle/>
          <a:p>
            <a:pPr lvl="0"/>
            <a:endParaRPr lang="es-MX" noProof="0"/>
          </a:p>
        </p:txBody>
      </p:sp>
      <p:sp>
        <p:nvSpPr>
          <p:cNvPr id="8" name="7 Marcador de posición de imagen"/>
          <p:cNvSpPr>
            <a:spLocks noGrp="1"/>
          </p:cNvSpPr>
          <p:nvPr>
            <p:ph type="pic" sz="quarter" idx="14"/>
          </p:nvPr>
        </p:nvSpPr>
        <p:spPr>
          <a:xfrm>
            <a:off x="5168900" y="685800"/>
            <a:ext cx="3479800" cy="2959100"/>
          </a:xfrm>
        </p:spPr>
        <p:txBody>
          <a:bodyPr rtlCol="0">
            <a:normAutofit/>
          </a:bodyPr>
          <a:lstStyle/>
          <a:p>
            <a:pPr lvl="0"/>
            <a:endParaRPr lang="es-MX" noProof="0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sz="quarter" idx="15"/>
          </p:nvPr>
        </p:nvSpPr>
        <p:spPr>
          <a:xfrm>
            <a:off x="584200" y="3086100"/>
            <a:ext cx="4254500" cy="2755900"/>
          </a:xfrm>
        </p:spPr>
        <p:txBody>
          <a:bodyPr rtlCol="0">
            <a:normAutofit/>
          </a:bodyPr>
          <a:lstStyle/>
          <a:p>
            <a:pPr lvl="0"/>
            <a:endParaRPr lang="es-MX" noProof="0"/>
          </a:p>
        </p:txBody>
      </p:sp>
      <p:sp>
        <p:nvSpPr>
          <p:cNvPr id="12" name="11 Marcador de posición de imagen"/>
          <p:cNvSpPr>
            <a:spLocks noGrp="1"/>
          </p:cNvSpPr>
          <p:nvPr>
            <p:ph type="pic" sz="quarter" idx="16"/>
          </p:nvPr>
        </p:nvSpPr>
        <p:spPr>
          <a:xfrm>
            <a:off x="5181600" y="2984500"/>
            <a:ext cx="3517900" cy="3136900"/>
          </a:xfrm>
        </p:spPr>
        <p:txBody>
          <a:bodyPr rtlCol="0">
            <a:normAutofit/>
          </a:bodyPr>
          <a:lstStyle/>
          <a:p>
            <a:pPr lvl="0"/>
            <a:endParaRPr lang="es-MX"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3C0E3-4A78-4755-B338-E2582E5A9E9C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A81873FC-ECB4-4A8C-BE41-C506BF6AE651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31606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48F57-1B03-4A86-8946-5B6CBCFFCF2F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9947-BB79-42B8-A9BD-0ECB3DCE8EA4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738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6E6BE-D801-4B94-892C-A391202E4A7E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91C79-57C5-4315-AB17-8723201FFFB9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67949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FD55B-A2C3-48AC-9BBC-F6B5EE5B15AA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7F4C2-D1F4-474A-A3B0-369414E862B4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88796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3A213-6BF8-4CAD-8E8D-96B94A3C42F3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C33D1-ECA2-46FF-9B60-894C17560AEB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75050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229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AAD2F-A355-4647-BDFC-6EB331CFB3F0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27AEB-B9D0-408E-9694-7FE9F3602C05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75223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2775996"/>
      </p:ext>
    </p:extLst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6837794"/>
      </p:ext>
    </p:extLst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1061173"/>
      </p:ext>
    </p:extLst>
  </p:cSld>
  <p:clrMapOvr>
    <a:masterClrMapping/>
  </p:clrMapOvr>
  <p:transition spd="med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53446"/>
      </p:ext>
    </p:extLst>
  </p:cSld>
  <p:clrMapOvr>
    <a:masterClrMapping/>
  </p:clrMapOvr>
  <p:transition spd="med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F95D0-CC3D-4B9C-A8E2-9420A1781468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71C92-28BB-4D2A-8076-1FE52528BC77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11852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80391-9331-4166-A28F-3489D0C40BEB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74A3C-A680-4A5F-B2E4-1C4A09343054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0277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3A5E2-E395-4B2D-9BD6-33CD96167FF4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49BB9-0AB7-4E25-8EAB-58A611C2C945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55921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AAD2F-A355-4647-BDFC-6EB331CFB3F0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27AEB-B9D0-408E-9694-7FE9F3602C05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14826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AF838-FD2F-4D7B-89B3-727D7BD7C3F6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D9DE2-3130-433E-9E03-CE348934EEE8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83717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0F87D-79CF-425B-B8EC-7AA3B50BE425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04F00-170D-4E89-96DD-3736AA87735B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183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AF838-FD2F-4D7B-89B3-727D7BD7C3F6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D9DE2-3130-433E-9E03-CE348934EEE8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6750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E18E3-CBA8-4280-8161-E201614B4802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D6F89-A908-4673-B920-85B495B9ABC0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3037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posición de imagen"/>
          <p:cNvSpPr>
            <a:spLocks noGrp="1"/>
          </p:cNvSpPr>
          <p:nvPr>
            <p:ph type="pic" sz="quarter" idx="13"/>
          </p:nvPr>
        </p:nvSpPr>
        <p:spPr>
          <a:xfrm>
            <a:off x="876300" y="558800"/>
            <a:ext cx="3873500" cy="2527300"/>
          </a:xfrm>
        </p:spPr>
        <p:txBody>
          <a:bodyPr rtlCol="0">
            <a:normAutofit/>
          </a:bodyPr>
          <a:lstStyle/>
          <a:p>
            <a:pPr lvl="0"/>
            <a:endParaRPr lang="es-MX" noProof="0"/>
          </a:p>
        </p:txBody>
      </p:sp>
      <p:sp>
        <p:nvSpPr>
          <p:cNvPr id="8" name="7 Marcador de posición de imagen"/>
          <p:cNvSpPr>
            <a:spLocks noGrp="1"/>
          </p:cNvSpPr>
          <p:nvPr>
            <p:ph type="pic" sz="quarter" idx="14"/>
          </p:nvPr>
        </p:nvSpPr>
        <p:spPr>
          <a:xfrm>
            <a:off x="5168900" y="685800"/>
            <a:ext cx="3479800" cy="2959100"/>
          </a:xfrm>
        </p:spPr>
        <p:txBody>
          <a:bodyPr rtlCol="0">
            <a:normAutofit/>
          </a:bodyPr>
          <a:lstStyle/>
          <a:p>
            <a:pPr lvl="0"/>
            <a:endParaRPr lang="es-MX" noProof="0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sz="quarter" idx="15"/>
          </p:nvPr>
        </p:nvSpPr>
        <p:spPr>
          <a:xfrm>
            <a:off x="584200" y="3086100"/>
            <a:ext cx="4254500" cy="2755900"/>
          </a:xfrm>
        </p:spPr>
        <p:txBody>
          <a:bodyPr rtlCol="0">
            <a:normAutofit/>
          </a:bodyPr>
          <a:lstStyle/>
          <a:p>
            <a:pPr lvl="0"/>
            <a:endParaRPr lang="es-MX" noProof="0"/>
          </a:p>
        </p:txBody>
      </p:sp>
      <p:sp>
        <p:nvSpPr>
          <p:cNvPr id="12" name="11 Marcador de posición de imagen"/>
          <p:cNvSpPr>
            <a:spLocks noGrp="1"/>
          </p:cNvSpPr>
          <p:nvPr>
            <p:ph type="pic" sz="quarter" idx="16"/>
          </p:nvPr>
        </p:nvSpPr>
        <p:spPr>
          <a:xfrm>
            <a:off x="5181600" y="2984500"/>
            <a:ext cx="3517900" cy="3136900"/>
          </a:xfrm>
        </p:spPr>
        <p:txBody>
          <a:bodyPr rtlCol="0">
            <a:normAutofit/>
          </a:bodyPr>
          <a:lstStyle/>
          <a:p>
            <a:pPr lvl="0"/>
            <a:endParaRPr lang="es-MX"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3C0E3-4A78-4755-B338-E2582E5A9E9C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A81873FC-ECB4-4A8C-BE41-C506BF6AE651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09739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48F57-1B03-4A86-8946-5B6CBCFFCF2F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9947-BB79-42B8-A9BD-0ECB3DCE8EA4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28479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6E6BE-D801-4B94-892C-A391202E4A7E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91C79-57C5-4315-AB17-8723201FFFB9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37733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FD55B-A2C3-48AC-9BBC-F6B5EE5B15AA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7F4C2-D1F4-474A-A3B0-369414E862B4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49350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3A213-6BF8-4CAD-8E8D-96B94A3C42F3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C33D1-ECA2-46FF-9B60-894C17560AEB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67215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56635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6171341"/>
      </p:ext>
    </p:extLst>
  </p:cSld>
  <p:clrMapOvr>
    <a:masterClrMapping/>
  </p:clrMapOvr>
  <p:transition spd="slow">
    <p:wip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180117"/>
      </p:ext>
    </p:extLst>
  </p:cSld>
  <p:clrMapOvr>
    <a:masterClrMapping/>
  </p:clrMapOvr>
  <p:transition spd="slow">
    <p:wip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782909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0F87D-79CF-425B-B8EC-7AA3B50BE425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04F00-170D-4E89-96DD-3736AA87735B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794939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550589"/>
      </p:ext>
    </p:extLst>
  </p:cSld>
  <p:clrMapOvr>
    <a:masterClrMapping/>
  </p:clrMapOvr>
  <p:transition spd="med">
    <p:wip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F95D0-CC3D-4B9C-A8E2-9420A1781468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71C92-28BB-4D2A-8076-1FE52528BC77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08414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80391-9331-4166-A28F-3489D0C40BEB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74A3C-A680-4A5F-B2E4-1C4A09343054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4240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3A5E2-E395-4B2D-9BD6-33CD96167FF4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49BB9-0AB7-4E25-8EAB-58A611C2C945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2238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AAD2F-A355-4647-BDFC-6EB331CFB3F0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27AEB-B9D0-408E-9694-7FE9F3602C05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842393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AF838-FD2F-4D7B-89B3-727D7BD7C3F6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D9DE2-3130-433E-9E03-CE348934EEE8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6952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0F87D-79CF-425B-B8EC-7AA3B50BE425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04F00-170D-4E89-96DD-3736AA87735B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988040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E18E3-CBA8-4280-8161-E201614B4802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D6F89-A908-4673-B920-85B495B9ABC0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797491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posición de imagen"/>
          <p:cNvSpPr>
            <a:spLocks noGrp="1"/>
          </p:cNvSpPr>
          <p:nvPr>
            <p:ph type="pic" sz="quarter" idx="13"/>
          </p:nvPr>
        </p:nvSpPr>
        <p:spPr>
          <a:xfrm>
            <a:off x="876300" y="558800"/>
            <a:ext cx="3873500" cy="2527300"/>
          </a:xfrm>
        </p:spPr>
        <p:txBody>
          <a:bodyPr rtlCol="0">
            <a:normAutofit/>
          </a:bodyPr>
          <a:lstStyle/>
          <a:p>
            <a:pPr lvl="0"/>
            <a:endParaRPr lang="es-MX" noProof="0"/>
          </a:p>
        </p:txBody>
      </p:sp>
      <p:sp>
        <p:nvSpPr>
          <p:cNvPr id="8" name="7 Marcador de posición de imagen"/>
          <p:cNvSpPr>
            <a:spLocks noGrp="1"/>
          </p:cNvSpPr>
          <p:nvPr>
            <p:ph type="pic" sz="quarter" idx="14"/>
          </p:nvPr>
        </p:nvSpPr>
        <p:spPr>
          <a:xfrm>
            <a:off x="5168900" y="685800"/>
            <a:ext cx="3479800" cy="2959100"/>
          </a:xfrm>
        </p:spPr>
        <p:txBody>
          <a:bodyPr rtlCol="0">
            <a:normAutofit/>
          </a:bodyPr>
          <a:lstStyle/>
          <a:p>
            <a:pPr lvl="0"/>
            <a:endParaRPr lang="es-MX" noProof="0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sz="quarter" idx="15"/>
          </p:nvPr>
        </p:nvSpPr>
        <p:spPr>
          <a:xfrm>
            <a:off x="584200" y="3086100"/>
            <a:ext cx="4254500" cy="2755900"/>
          </a:xfrm>
        </p:spPr>
        <p:txBody>
          <a:bodyPr rtlCol="0">
            <a:normAutofit/>
          </a:bodyPr>
          <a:lstStyle/>
          <a:p>
            <a:pPr lvl="0"/>
            <a:endParaRPr lang="es-MX" noProof="0"/>
          </a:p>
        </p:txBody>
      </p:sp>
      <p:sp>
        <p:nvSpPr>
          <p:cNvPr id="12" name="11 Marcador de posición de imagen"/>
          <p:cNvSpPr>
            <a:spLocks noGrp="1"/>
          </p:cNvSpPr>
          <p:nvPr>
            <p:ph type="pic" sz="quarter" idx="16"/>
          </p:nvPr>
        </p:nvSpPr>
        <p:spPr>
          <a:xfrm>
            <a:off x="5181600" y="2984500"/>
            <a:ext cx="3517900" cy="3136900"/>
          </a:xfrm>
        </p:spPr>
        <p:txBody>
          <a:bodyPr rtlCol="0">
            <a:normAutofit/>
          </a:bodyPr>
          <a:lstStyle/>
          <a:p>
            <a:pPr lvl="0"/>
            <a:endParaRPr lang="es-MX"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3C0E3-4A78-4755-B338-E2582E5A9E9C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A81873FC-ECB4-4A8C-BE41-C506BF6AE651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51358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48F57-1B03-4A86-8946-5B6CBCFFCF2F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9947-BB79-42B8-A9BD-0ECB3DCE8EA4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61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E18E3-CBA8-4280-8161-E201614B4802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D6F89-A908-4673-B920-85B495B9ABC0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24276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6E6BE-D801-4B94-892C-A391202E4A7E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91C79-57C5-4315-AB17-8723201FFFB9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567200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FD55B-A2C3-48AC-9BBC-F6B5EE5B15AA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7F4C2-D1F4-474A-A3B0-369414E862B4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077629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3A213-6BF8-4CAD-8E8D-96B94A3C42F3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C33D1-ECA2-46FF-9B60-894C17560AEB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704231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630560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0302069"/>
      </p:ext>
    </p:extLst>
  </p:cSld>
  <p:clrMapOvr>
    <a:masterClrMapping/>
  </p:clrMapOvr>
  <p:transition spd="slow">
    <p:wip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4854842"/>
      </p:ext>
    </p:extLst>
  </p:cSld>
  <p:clrMapOvr>
    <a:masterClrMapping/>
  </p:clrMapOvr>
  <p:transition spd="slow">
    <p:wip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4004920"/>
      </p:ext>
    </p:extLst>
  </p:cSld>
  <p:clrMapOvr>
    <a:masterClrMapping/>
  </p:clrMapOvr>
  <p:transition spd="med">
    <p:wip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9765856"/>
      </p:ext>
    </p:extLst>
  </p:cSld>
  <p:clrMapOvr>
    <a:masterClrMapping/>
  </p:clrMapOvr>
  <p:transition spd="med">
    <p:wip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F95D0-CC3D-4B9C-A8E2-9420A1781468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71C92-28BB-4D2A-8076-1FE52528BC77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246615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80391-9331-4166-A28F-3489D0C40BEB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74A3C-A680-4A5F-B2E4-1C4A09343054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155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posición de imagen"/>
          <p:cNvSpPr>
            <a:spLocks noGrp="1"/>
          </p:cNvSpPr>
          <p:nvPr>
            <p:ph type="pic" sz="quarter" idx="13"/>
          </p:nvPr>
        </p:nvSpPr>
        <p:spPr>
          <a:xfrm>
            <a:off x="876300" y="558800"/>
            <a:ext cx="3873500" cy="2527300"/>
          </a:xfrm>
        </p:spPr>
        <p:txBody>
          <a:bodyPr rtlCol="0">
            <a:normAutofit/>
          </a:bodyPr>
          <a:lstStyle/>
          <a:p>
            <a:pPr lvl="0"/>
            <a:endParaRPr lang="es-MX" noProof="0"/>
          </a:p>
        </p:txBody>
      </p:sp>
      <p:sp>
        <p:nvSpPr>
          <p:cNvPr id="8" name="7 Marcador de posición de imagen"/>
          <p:cNvSpPr>
            <a:spLocks noGrp="1"/>
          </p:cNvSpPr>
          <p:nvPr>
            <p:ph type="pic" sz="quarter" idx="14"/>
          </p:nvPr>
        </p:nvSpPr>
        <p:spPr>
          <a:xfrm>
            <a:off x="5168900" y="685800"/>
            <a:ext cx="3479800" cy="2959100"/>
          </a:xfrm>
        </p:spPr>
        <p:txBody>
          <a:bodyPr rtlCol="0">
            <a:normAutofit/>
          </a:bodyPr>
          <a:lstStyle/>
          <a:p>
            <a:pPr lvl="0"/>
            <a:endParaRPr lang="es-MX" noProof="0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sz="quarter" idx="15"/>
          </p:nvPr>
        </p:nvSpPr>
        <p:spPr>
          <a:xfrm>
            <a:off x="584200" y="3086100"/>
            <a:ext cx="4254500" cy="2755900"/>
          </a:xfrm>
        </p:spPr>
        <p:txBody>
          <a:bodyPr rtlCol="0">
            <a:normAutofit/>
          </a:bodyPr>
          <a:lstStyle/>
          <a:p>
            <a:pPr lvl="0"/>
            <a:endParaRPr lang="es-MX" noProof="0"/>
          </a:p>
        </p:txBody>
      </p:sp>
      <p:sp>
        <p:nvSpPr>
          <p:cNvPr id="12" name="11 Marcador de posición de imagen"/>
          <p:cNvSpPr>
            <a:spLocks noGrp="1"/>
          </p:cNvSpPr>
          <p:nvPr>
            <p:ph type="pic" sz="quarter" idx="16"/>
          </p:nvPr>
        </p:nvSpPr>
        <p:spPr>
          <a:xfrm>
            <a:off x="5181600" y="2984500"/>
            <a:ext cx="3517900" cy="3136900"/>
          </a:xfrm>
        </p:spPr>
        <p:txBody>
          <a:bodyPr rtlCol="0">
            <a:normAutofit/>
          </a:bodyPr>
          <a:lstStyle/>
          <a:p>
            <a:pPr lvl="0"/>
            <a:endParaRPr lang="es-MX"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3C0E3-4A78-4755-B338-E2582E5A9E9C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A81873FC-ECB4-4A8C-BE41-C506BF6AE651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664580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3A5E2-E395-4B2D-9BD6-33CD96167FF4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49BB9-0AB7-4E25-8EAB-58A611C2C945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00072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AAD2F-A355-4647-BDFC-6EB331CFB3F0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27AEB-B9D0-408E-9694-7FE9F3602C05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51892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AF838-FD2F-4D7B-89B3-727D7BD7C3F6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D9DE2-3130-433E-9E03-CE348934EEE8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386852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0F87D-79CF-425B-B8EC-7AA3B50BE425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04F00-170D-4E89-96DD-3736AA87735B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518675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E18E3-CBA8-4280-8161-E201614B4802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D6F89-A908-4673-B920-85B495B9ABC0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986962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posición de imagen"/>
          <p:cNvSpPr>
            <a:spLocks noGrp="1"/>
          </p:cNvSpPr>
          <p:nvPr>
            <p:ph type="pic" sz="quarter" idx="13"/>
          </p:nvPr>
        </p:nvSpPr>
        <p:spPr>
          <a:xfrm>
            <a:off x="876300" y="558800"/>
            <a:ext cx="3873500" cy="2527300"/>
          </a:xfrm>
        </p:spPr>
        <p:txBody>
          <a:bodyPr rtlCol="0">
            <a:normAutofit/>
          </a:bodyPr>
          <a:lstStyle/>
          <a:p>
            <a:pPr lvl="0"/>
            <a:endParaRPr lang="es-MX" noProof="0"/>
          </a:p>
        </p:txBody>
      </p:sp>
      <p:sp>
        <p:nvSpPr>
          <p:cNvPr id="8" name="7 Marcador de posición de imagen"/>
          <p:cNvSpPr>
            <a:spLocks noGrp="1"/>
          </p:cNvSpPr>
          <p:nvPr>
            <p:ph type="pic" sz="quarter" idx="14"/>
          </p:nvPr>
        </p:nvSpPr>
        <p:spPr>
          <a:xfrm>
            <a:off x="5168900" y="685800"/>
            <a:ext cx="3479800" cy="2959100"/>
          </a:xfrm>
        </p:spPr>
        <p:txBody>
          <a:bodyPr rtlCol="0">
            <a:normAutofit/>
          </a:bodyPr>
          <a:lstStyle/>
          <a:p>
            <a:pPr lvl="0"/>
            <a:endParaRPr lang="es-MX" noProof="0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sz="quarter" idx="15"/>
          </p:nvPr>
        </p:nvSpPr>
        <p:spPr>
          <a:xfrm>
            <a:off x="584200" y="3086100"/>
            <a:ext cx="4254500" cy="2755900"/>
          </a:xfrm>
        </p:spPr>
        <p:txBody>
          <a:bodyPr rtlCol="0">
            <a:normAutofit/>
          </a:bodyPr>
          <a:lstStyle/>
          <a:p>
            <a:pPr lvl="0"/>
            <a:endParaRPr lang="es-MX" noProof="0"/>
          </a:p>
        </p:txBody>
      </p:sp>
      <p:sp>
        <p:nvSpPr>
          <p:cNvPr id="12" name="11 Marcador de posición de imagen"/>
          <p:cNvSpPr>
            <a:spLocks noGrp="1"/>
          </p:cNvSpPr>
          <p:nvPr>
            <p:ph type="pic" sz="quarter" idx="16"/>
          </p:nvPr>
        </p:nvSpPr>
        <p:spPr>
          <a:xfrm>
            <a:off x="5181600" y="2984500"/>
            <a:ext cx="3517900" cy="3136900"/>
          </a:xfrm>
        </p:spPr>
        <p:txBody>
          <a:bodyPr rtlCol="0">
            <a:normAutofit/>
          </a:bodyPr>
          <a:lstStyle/>
          <a:p>
            <a:pPr lvl="0"/>
            <a:endParaRPr lang="es-MX"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3C0E3-4A78-4755-B338-E2582E5A9E9C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A81873FC-ECB4-4A8C-BE41-C506BF6AE651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03536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48F57-1B03-4A86-8946-5B6CBCFFCF2F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9947-BB79-42B8-A9BD-0ECB3DCE8EA4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174808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6E6BE-D801-4B94-892C-A391202E4A7E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91C79-57C5-4315-AB17-8723201FFFB9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007492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FD55B-A2C3-48AC-9BBC-F6B5EE5B15AA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7F4C2-D1F4-474A-A3B0-369414E862B4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4583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3A213-6BF8-4CAD-8E8D-96B94A3C42F3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C33D1-ECA2-46FF-9B60-894C17560AEB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469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48F57-1B03-4A86-8946-5B6CBCFFCF2F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9947-BB79-42B8-A9BD-0ECB3DCE8EA4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36589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2884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1494527"/>
      </p:ext>
    </p:extLst>
  </p:cSld>
  <p:clrMapOvr>
    <a:masterClrMapping/>
  </p:clrMapOvr>
  <p:transition spd="slow">
    <p:wip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6158043"/>
      </p:ext>
    </p:extLst>
  </p:cSld>
  <p:clrMapOvr>
    <a:masterClrMapping/>
  </p:clrMapOvr>
  <p:transition spd="slow">
    <p:wip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9443032"/>
      </p:ext>
    </p:extLst>
  </p:cSld>
  <p:clrMapOvr>
    <a:masterClrMapping/>
  </p:clrMapOvr>
  <p:transition spd="med">
    <p:wip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9783580"/>
      </p:ext>
    </p:extLst>
  </p:cSld>
  <p:clrMapOvr>
    <a:masterClrMapping/>
  </p:clrMapOvr>
  <p:transition spd="med">
    <p:wip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F95D0-CC3D-4B9C-A8E2-9420A1781468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71C92-28BB-4D2A-8076-1FE52528BC77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48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6E6BE-D801-4B94-892C-A391202E4A7E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91C79-57C5-4315-AB17-8723201FFFB9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69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42CB95-9073-4928-89A0-F4E94135F09B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99B799-C08D-44E1-952A-D47789B7B154}" type="slidenum">
              <a:rPr lang="es-MX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93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42CB95-9073-4928-89A0-F4E94135F09B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99B799-C08D-44E1-952A-D47789B7B154}" type="slidenum">
              <a:rPr lang="es-MX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7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42CB95-9073-4928-89A0-F4E94135F09B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99B799-C08D-44E1-952A-D47789B7B154}" type="slidenum">
              <a:rPr lang="es-MX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6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42CB95-9073-4928-89A0-F4E94135F09B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99B799-C08D-44E1-952A-D47789B7B154}" type="slidenum">
              <a:rPr lang="es-MX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85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42CB95-9073-4928-89A0-F4E94135F09B}" type="datetime1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21/06/2013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99B799-C08D-44E1-952A-D47789B7B154}" type="slidenum">
              <a:rPr lang="es-MX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08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2972"/>
              </p:ext>
            </p:extLst>
          </p:nvPr>
        </p:nvGraphicFramePr>
        <p:xfrm>
          <a:off x="189022" y="414916"/>
          <a:ext cx="8720137" cy="6100515"/>
        </p:xfrm>
        <a:graphic>
          <a:graphicData uri="http://schemas.openxmlformats.org/drawingml/2006/table">
            <a:tbl>
              <a:tblPr firstRow="1" firstCol="1" bandRow="1"/>
              <a:tblGrid>
                <a:gridCol w="1553856"/>
                <a:gridCol w="7166281"/>
              </a:tblGrid>
              <a:tr h="1717940"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1.-</a:t>
                      </a:r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s-ES" sz="12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Organizar </a:t>
                      </a: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 </a:t>
                      </a:r>
                      <a:r>
                        <a:rPr lang="es-ES" sz="12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establecer  </a:t>
                      </a: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responsables para la: 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Recuperación de información sustantiva a través de instrumentos dirigidos a estudiantes, padres y madres de familia, profesores y los agentes educativos y sociales que cada escuela determine.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Recuperación de los datos por grupo para la Cédula de condiciones particulares de los estudiantes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  <a:p>
                      <a:pPr marL="0" lvl="0" indent="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2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    Solicitar </a:t>
                      </a: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que cada integrante de su colectivo reflexione sobre los 20 estándares y pondere los 10  que son los más relevantes en su escuela para apuntalar el aprendizaje de los estudiantes</a:t>
                      </a:r>
                      <a:r>
                        <a:rPr lang="es-ES" sz="12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32183" marR="32183" marT="32186" marB="32186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90027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Junio 2013</a:t>
                      </a:r>
                      <a:endParaRPr lang="es-MX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183" marR="32183" marT="32186" marB="32186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9002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183" marR="32183" marT="32186" marB="32186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                                                     ACTIVIDADES</a:t>
                      </a:r>
                      <a:endParaRPr lang="es-MX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183" marR="32183" marT="32186" marB="3218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23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221E1F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10 min</a:t>
                      </a:r>
                      <a:endParaRPr lang="es-MX" sz="12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183" marR="32183" marT="32186" marB="32186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200" b="1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Encuadre</a:t>
                      </a:r>
                      <a:endParaRPr lang="es-MX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000" b="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Propósito y agenda</a:t>
                      </a:r>
                      <a:endParaRPr lang="es-MX" sz="10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183" marR="32183" marT="32186" marB="32186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30 min</a:t>
                      </a:r>
                      <a:endParaRPr lang="es-MX" sz="12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183" marR="32183" marT="32186" marB="32186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s-ES" sz="1200" b="1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 La </a:t>
                      </a:r>
                      <a:r>
                        <a:rPr lang="es-ES" sz="1200" b="1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gestión educativa </a:t>
                      </a:r>
                      <a:r>
                        <a:rPr lang="es-ES" sz="1200" b="1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estratégica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" sz="1200" b="1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   Dinámica de recapitulación de conceptos</a:t>
                      </a:r>
                      <a:endParaRPr lang="es-MX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183" marR="32183" marT="32186" marB="32186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6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221E1F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20 min</a:t>
                      </a:r>
                      <a:endParaRPr lang="es-MX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183" marR="32183" marT="32186" marB="32186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3"/>
                      </a:pPr>
                      <a:r>
                        <a:rPr lang="es-ES" sz="1200" b="1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  Para </a:t>
                      </a:r>
                      <a:r>
                        <a:rPr lang="es-ES" sz="1200" b="1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quién formulamos y evaluamos el PAT</a:t>
                      </a:r>
                      <a:r>
                        <a:rPr lang="es-ES" sz="1200" b="1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?</a:t>
                      </a:r>
                    </a:p>
                  </a:txBody>
                  <a:tcPr marL="32183" marR="32183" marT="32186" marB="32186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7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221E1F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60 min</a:t>
                      </a:r>
                      <a:endParaRPr lang="es-MX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183" marR="32183" marT="32186" marB="32186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ES" sz="1200" b="1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4.     Información </a:t>
                      </a:r>
                      <a:r>
                        <a:rPr lang="es-ES" sz="1200" b="1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previa recuperada con diferentes instrumentos</a:t>
                      </a:r>
                      <a:endParaRPr lang="es-MX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183" marR="32183" marT="32186" marB="32186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6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221E1F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150 min</a:t>
                      </a:r>
                      <a:endParaRPr lang="es-MX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183" marR="32183" marT="32186" marB="32186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ES" sz="1200" b="1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5.     Cuatro </a:t>
                      </a:r>
                      <a:r>
                        <a:rPr lang="es-ES" sz="1200" b="1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instrumentos para la evaluación final del PAT </a:t>
                      </a:r>
                      <a:r>
                        <a:rPr lang="es-ES" sz="1200" b="1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2012-2013.</a:t>
                      </a:r>
                      <a:r>
                        <a:rPr lang="es-ES" sz="1200" b="1" baseline="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Revisión y elaboración.</a:t>
                      </a:r>
                      <a:endParaRPr lang="es-MX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183" marR="32183" marT="32186" marB="32186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3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221E1F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20 min</a:t>
                      </a:r>
                      <a:endParaRPr lang="es-MX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183" marR="32183" marT="32186" marB="32186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200" b="1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6.     La </a:t>
                      </a:r>
                      <a:r>
                        <a:rPr lang="es-ES" sz="1200" b="1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entrega pedagógica y el tránsito al siguiente ciclo escolar la entrega pedagógica</a:t>
                      </a:r>
                      <a:endParaRPr lang="es-MX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183" marR="32183" marT="32186" marB="32186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221E1F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10 min</a:t>
                      </a:r>
                      <a:endParaRPr lang="es-MX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183" marR="32183" marT="32186" marB="32186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200" b="1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7.     Pizarrón </a:t>
                      </a:r>
                      <a:r>
                        <a:rPr lang="es-ES" sz="1200" b="1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de autoevaluación</a:t>
                      </a:r>
                      <a:endParaRPr lang="es-MX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183" marR="32183" marT="32186" marB="32186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3E1B9-998B-4861-A2EA-5A88CA6D1589}" type="slidenum">
              <a:rPr lang="es-MX">
                <a:solidFill>
                  <a:srgbClr val="898989"/>
                </a:solidFill>
              </a:rPr>
              <a:pPr eaLnBrk="1" hangingPunct="1"/>
              <a:t>1</a:t>
            </a:fld>
            <a:endParaRPr lang="es-MX">
              <a:solidFill>
                <a:srgbClr val="898989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707904" y="-1461"/>
            <a:ext cx="1723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solidFill>
                  <a:prstClr val="black"/>
                </a:solidFill>
                <a:cs typeface="Arial" panose="020B0604020202020204" pitchFamily="34" charset="0"/>
              </a:rPr>
              <a:t>Jornada  escolar</a:t>
            </a:r>
            <a:endParaRPr lang="es-MX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34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21971"/>
          </a:xfrm>
        </p:spPr>
        <p:txBody>
          <a:bodyPr/>
          <a:lstStyle/>
          <a:p>
            <a:r>
              <a:rPr lang="es-MX" sz="1600" b="1" dirty="0" smtClean="0"/>
              <a:t>SELECCIÓN DE ESTÁDADRES</a:t>
            </a:r>
            <a:endParaRPr lang="es-MX" sz="16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4A3C-A680-4A5F-B2E4-1C4A09343054}" type="slidenum">
              <a:rPr lang="es-MX" smtClean="0"/>
              <a:pPr/>
              <a:t>2</a:t>
            </a:fld>
            <a:endParaRPr lang="es-MX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716772"/>
              </p:ext>
            </p:extLst>
          </p:nvPr>
        </p:nvGraphicFramePr>
        <p:xfrm>
          <a:off x="128788" y="334851"/>
          <a:ext cx="8744756" cy="6446505"/>
        </p:xfrm>
        <a:graphic>
          <a:graphicData uri="http://schemas.openxmlformats.org/drawingml/2006/table">
            <a:tbl>
              <a:tblPr firstRow="1" firstCol="1" bandRow="1"/>
              <a:tblGrid>
                <a:gridCol w="386367"/>
                <a:gridCol w="5035639"/>
                <a:gridCol w="785612"/>
                <a:gridCol w="811369"/>
                <a:gridCol w="1004552"/>
                <a:gridCol w="721217"/>
              </a:tblGrid>
              <a:tr h="28333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No.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ESTÁNDAR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NIVEL DE CUMPLIMIENTO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37348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SIEMPRE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64992" marR="6499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CASI SIEMPRE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64992" marR="6499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ALGUNAS VECES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4992" marR="6499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NUNCA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64992" marR="6499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336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1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Fomento al perfeccionamiento pedagógico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2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Planeación pedagógica compartida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3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Centralidad del aprendizaje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4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Compromiso de aprender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5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Equidad en </a:t>
                      </a:r>
                      <a:r>
                        <a:rPr lang="es-ES" sz="1000" b="1" dirty="0" smtClean="0">
                          <a:effectLst/>
                          <a:latin typeface="Arial"/>
                          <a:ea typeface="MS Mincho"/>
                          <a:cs typeface="Times New Roman"/>
                        </a:rPr>
                        <a:t>oportunidades </a:t>
                      </a: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de aprendizaje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6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Liderazgo efectivo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7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Clima de confianza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8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Compromiso de enseñar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9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Decisiones compartidas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10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Planeación Institucional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11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Autoevaluación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12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Comunicación del desempeño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13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Redes escolares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14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Funcionamiento efectivo del CTE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15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Funcionamiento efectivo del CEPS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16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Participación de los padres en la escuela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17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Apoyo al aprendizaje en el hogar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18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Optimización de recursos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19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Control escolar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20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Infraestructura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2" marR="6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94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1429555"/>
          </a:xfrm>
        </p:spPr>
        <p:txBody>
          <a:bodyPr/>
          <a:lstStyle/>
          <a:p>
            <a:r>
              <a:rPr lang="es-MX" sz="3200" b="1" dirty="0" smtClean="0"/>
              <a:t>ENTREGA  PEDAGÓGICA</a:t>
            </a:r>
            <a:br>
              <a:rPr lang="es-MX" sz="3200" b="1" dirty="0" smtClean="0"/>
            </a:br>
            <a:r>
              <a:rPr lang="es-MX" sz="3200" b="1" dirty="0" smtClean="0"/>
              <a:t>ASPECTOS  CUALITATIVOS  QUE  AFECTAN  EL RENDIMIENTO  ACADÉMICO  DE  LOS  ESTUDIANTES</a:t>
            </a:r>
            <a:endParaRPr lang="es-MX" sz="32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4A3C-A680-4A5F-B2E4-1C4A09343054}" type="slidenum">
              <a:rPr lang="es-MX" smtClean="0"/>
              <a:pPr/>
              <a:t>3</a:t>
            </a:fld>
            <a:endParaRPr lang="es-MX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896645"/>
              </p:ext>
            </p:extLst>
          </p:nvPr>
        </p:nvGraphicFramePr>
        <p:xfrm>
          <a:off x="206063" y="1474273"/>
          <a:ext cx="8783390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4770"/>
                <a:gridCol w="1254770"/>
                <a:gridCol w="1254770"/>
                <a:gridCol w="1254770"/>
                <a:gridCol w="1254770"/>
                <a:gridCol w="1254770"/>
                <a:gridCol w="12547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GRADO</a:t>
                      </a:r>
                      <a:endParaRPr lang="es-MX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CUALIDADES</a:t>
                      </a:r>
                      <a:endParaRPr lang="es-MX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TEMORES</a:t>
                      </a:r>
                      <a:endParaRPr lang="es-MX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RIESGOS</a:t>
                      </a:r>
                      <a:endParaRPr lang="es-MX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SITUACIONES PERSONALES</a:t>
                      </a:r>
                      <a:endParaRPr lang="es-MX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SITUACIONES FAMILIARES</a:t>
                      </a:r>
                      <a:endParaRPr lang="es-MX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BARRERAS DE APRENDIZAJE</a:t>
                      </a:r>
                      <a:endParaRPr lang="es-MX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PRIMERO</a:t>
                      </a:r>
                      <a:endParaRPr lang="es-MX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SEGUNDO</a:t>
                      </a:r>
                      <a:endParaRPr lang="es-MX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TERCERO</a:t>
                      </a:r>
                      <a:endParaRPr lang="es-MX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56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43943"/>
          </a:xfrm>
        </p:spPr>
        <p:txBody>
          <a:bodyPr/>
          <a:lstStyle/>
          <a:p>
            <a:r>
              <a:rPr lang="es-MX" sz="2800" b="1" dirty="0" smtClean="0"/>
              <a:t>TRANSITO   AL  SIGUIENTE  NIVEL  ESCOLAR</a:t>
            </a:r>
            <a:endParaRPr lang="es-MX" sz="28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4A3C-A680-4A5F-B2E4-1C4A09343054}" type="slidenum">
              <a:rPr lang="es-MX" smtClean="0"/>
              <a:pPr/>
              <a:t>4</a:t>
            </a:fld>
            <a:endParaRPr lang="es-MX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863947"/>
              </p:ext>
            </p:extLst>
          </p:nvPr>
        </p:nvGraphicFramePr>
        <p:xfrm>
          <a:off x="103032" y="740179"/>
          <a:ext cx="8886420" cy="57846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199"/>
                <a:gridCol w="553791"/>
                <a:gridCol w="579550"/>
                <a:gridCol w="2665926"/>
                <a:gridCol w="2343954"/>
              </a:tblGrid>
              <a:tr h="846845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INDICADORES</a:t>
                      </a:r>
                      <a:endParaRPr lang="es-MX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SÍ</a:t>
                      </a:r>
                      <a:endParaRPr lang="es-MX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NO</a:t>
                      </a:r>
                      <a:endParaRPr lang="es-MX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¿POR QUÉ?</a:t>
                      </a:r>
                      <a:endParaRPr lang="es-MX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EJEMPLO</a:t>
                      </a:r>
                      <a:endParaRPr lang="es-MX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46845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/>
                        <a:t>ES TERSO</a:t>
                      </a:r>
                    </a:p>
                    <a:p>
                      <a:pPr algn="ctr"/>
                      <a:endParaRPr lang="es-MX" sz="1400" b="1" dirty="0" smtClean="0"/>
                    </a:p>
                    <a:p>
                      <a:pPr algn="ctr"/>
                      <a:endParaRPr lang="es-MX" sz="1400" b="1" dirty="0" smtClean="0"/>
                    </a:p>
                    <a:p>
                      <a:pPr algn="ctr"/>
                      <a:endParaRPr lang="es-MX" sz="14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846845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/>
                        <a:t>ES UNA RUPTURA DOLOROSA</a:t>
                      </a:r>
                    </a:p>
                    <a:p>
                      <a:pPr algn="ctr"/>
                      <a:endParaRPr lang="es-MX" sz="1400" b="1" dirty="0" smtClean="0"/>
                    </a:p>
                    <a:p>
                      <a:pPr algn="ctr"/>
                      <a:endParaRPr lang="es-MX" sz="1400" b="1" dirty="0" smtClean="0"/>
                    </a:p>
                    <a:p>
                      <a:pPr algn="ctr"/>
                      <a:endParaRPr lang="es-MX" sz="14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846845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/>
                        <a:t>ESTABLECIERON</a:t>
                      </a:r>
                      <a:r>
                        <a:rPr lang="es-MX" sz="1400" b="1" baseline="0" dirty="0" smtClean="0"/>
                        <a:t> LAZOS DE TRABAJO COLABORATIVO</a:t>
                      </a:r>
                    </a:p>
                    <a:p>
                      <a:pPr algn="ctr"/>
                      <a:endParaRPr lang="es-MX" sz="1400" b="1" baseline="0" dirty="0" smtClean="0"/>
                    </a:p>
                    <a:p>
                      <a:pPr algn="ctr"/>
                      <a:endParaRPr lang="es-MX" sz="14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846845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/>
                        <a:t>ABANDONARÁN EL FLUJO ESCOLAR</a:t>
                      </a:r>
                    </a:p>
                    <a:p>
                      <a:pPr algn="ctr"/>
                      <a:endParaRPr lang="es-MX" sz="1400" b="1" dirty="0" smtClean="0"/>
                    </a:p>
                    <a:p>
                      <a:pPr algn="ctr"/>
                      <a:endParaRPr lang="es-MX" sz="1400" b="1" dirty="0" smtClean="0"/>
                    </a:p>
                    <a:p>
                      <a:pPr algn="ctr"/>
                      <a:endParaRPr lang="es-MX" sz="14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846845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/>
                        <a:t>RECIBIERON ORIENTACIÓN SOBRE MODALIDADES</a:t>
                      </a:r>
                      <a:r>
                        <a:rPr lang="es-MX" sz="1400" b="1" baseline="0" dirty="0" smtClean="0"/>
                        <a:t> FUTURAS</a:t>
                      </a:r>
                    </a:p>
                    <a:p>
                      <a:pPr algn="ctr"/>
                      <a:endParaRPr lang="es-MX" sz="1400" b="1" baseline="0" dirty="0" smtClean="0"/>
                    </a:p>
                    <a:p>
                      <a:pPr algn="ctr"/>
                      <a:endParaRPr lang="es-MX" sz="14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22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jacksoncollantes.files.wordpress.com/2010/08/software20gestion20empresarial20er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2667" y="3933057"/>
            <a:ext cx="1501181" cy="648071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ANd9GcQSndkoeaPhx22iqZTkyPyazvDomJIjDOCkZiaYzuOyGZPW6jH8G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772816"/>
            <a:ext cx="893665" cy="1224136"/>
          </a:xfrm>
          <a:prstGeom prst="rect">
            <a:avLst/>
          </a:prstGeom>
          <a:noFill/>
        </p:spPr>
      </p:pic>
      <p:sp>
        <p:nvSpPr>
          <p:cNvPr id="4" name="3 Nube"/>
          <p:cNvSpPr/>
          <p:nvPr/>
        </p:nvSpPr>
        <p:spPr>
          <a:xfrm>
            <a:off x="3059832" y="2564904"/>
            <a:ext cx="2376264" cy="1440160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600" dirty="0">
                <a:solidFill>
                  <a:prstClr val="black"/>
                </a:solidFill>
              </a:rPr>
              <a:t>GESTIÓN EDUCATIVA ESTRATÉGICA</a:t>
            </a: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4355976" y="220486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encrypted-tbn2.gstatic.com/images?q=tbn:ANd9GcRaEZfyRXbjnplapDdoGgmzvTKscxipebr14SLJWFayviZ522p4XGUYi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1207095"/>
            <a:ext cx="762000" cy="762000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3635896" y="1897087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400" dirty="0">
                <a:solidFill>
                  <a:prstClr val="black"/>
                </a:solidFill>
                <a:cs typeface="Arial" panose="020B0604020202020204" pitchFamily="34" charset="0"/>
              </a:rPr>
              <a:t>Herramientas</a:t>
            </a:r>
          </a:p>
        </p:txBody>
      </p:sp>
      <p:cxnSp>
        <p:nvCxnSpPr>
          <p:cNvPr id="16" name="15 Conector recto de flecha"/>
          <p:cNvCxnSpPr/>
          <p:nvPr/>
        </p:nvCxnSpPr>
        <p:spPr>
          <a:xfrm flipH="1" flipV="1">
            <a:off x="4355976" y="950640"/>
            <a:ext cx="20960" cy="390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 redondeado"/>
          <p:cNvSpPr/>
          <p:nvPr/>
        </p:nvSpPr>
        <p:spPr>
          <a:xfrm>
            <a:off x="3779912" y="72008"/>
            <a:ext cx="1296144" cy="8367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100" dirty="0">
                <a:solidFill>
                  <a:prstClr val="black"/>
                </a:solidFill>
              </a:rPr>
              <a:t>PETE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100" dirty="0">
                <a:solidFill>
                  <a:prstClr val="black"/>
                </a:solidFill>
              </a:rPr>
              <a:t>PAT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100" dirty="0">
                <a:solidFill>
                  <a:prstClr val="black"/>
                </a:solidFill>
              </a:rPr>
              <a:t>PORTAFOLIO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100" dirty="0">
                <a:solidFill>
                  <a:prstClr val="black"/>
                </a:solidFill>
              </a:rPr>
              <a:t>PIZARRÓN</a:t>
            </a:r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5364088" y="2708920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flipV="1">
            <a:off x="6444208" y="1772816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25 Rectángulo redondeado"/>
          <p:cNvSpPr/>
          <p:nvPr/>
        </p:nvSpPr>
        <p:spPr>
          <a:xfrm>
            <a:off x="6300192" y="404664"/>
            <a:ext cx="2448272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200" dirty="0">
                <a:solidFill>
                  <a:prstClr val="black"/>
                </a:solidFill>
              </a:rPr>
              <a:t>Liderazgo compartido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200" dirty="0">
                <a:solidFill>
                  <a:prstClr val="black"/>
                </a:solidFill>
              </a:rPr>
              <a:t>Trabajo colaborativo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200" dirty="0">
                <a:solidFill>
                  <a:prstClr val="black"/>
                </a:solidFill>
              </a:rPr>
              <a:t>Planeación estratégica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200" dirty="0">
                <a:solidFill>
                  <a:prstClr val="black"/>
                </a:solidFill>
              </a:rPr>
              <a:t>Evaluación para la mejora continua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200" dirty="0">
                <a:solidFill>
                  <a:prstClr val="black"/>
                </a:solidFill>
              </a:rPr>
              <a:t>Participación social responsable</a:t>
            </a:r>
          </a:p>
        </p:txBody>
      </p:sp>
      <p:cxnSp>
        <p:nvCxnSpPr>
          <p:cNvPr id="28" name="27 Conector recto de flecha"/>
          <p:cNvCxnSpPr/>
          <p:nvPr/>
        </p:nvCxnSpPr>
        <p:spPr>
          <a:xfrm>
            <a:off x="5148064" y="3645024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5652120" y="2924944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sz="1400" dirty="0">
                <a:solidFill>
                  <a:prstClr val="black"/>
                </a:solidFill>
                <a:cs typeface="Arial" panose="020B0604020202020204" pitchFamily="34" charset="0"/>
              </a:rPr>
              <a:t>Componentes</a:t>
            </a:r>
          </a:p>
        </p:txBody>
      </p:sp>
      <p:pic>
        <p:nvPicPr>
          <p:cNvPr id="1030" name="Picture 6" descr="http://3.bp.blogspot.com/__H_ey8sNdgk/TEsrQJd55-I/AAAAAAAAADI/fk7FCHnNozw/s1600/calida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3645024"/>
            <a:ext cx="820751" cy="864096"/>
          </a:xfrm>
          <a:prstGeom prst="rect">
            <a:avLst/>
          </a:prstGeom>
          <a:noFill/>
        </p:spPr>
      </p:pic>
      <p:sp>
        <p:nvSpPr>
          <p:cNvPr id="34" name="33 CuadroTexto"/>
          <p:cNvSpPr txBox="1"/>
          <p:nvPr/>
        </p:nvSpPr>
        <p:spPr>
          <a:xfrm>
            <a:off x="5508104" y="450912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400" dirty="0">
                <a:solidFill>
                  <a:prstClr val="black"/>
                </a:solidFill>
                <a:cs typeface="Arial" panose="020B0604020202020204" pitchFamily="34" charset="0"/>
              </a:rPr>
              <a:t>Principios de Calidad</a:t>
            </a:r>
          </a:p>
        </p:txBody>
      </p:sp>
      <p:cxnSp>
        <p:nvCxnSpPr>
          <p:cNvPr id="36" name="35 Conector recto de flecha"/>
          <p:cNvCxnSpPr/>
          <p:nvPr/>
        </p:nvCxnSpPr>
        <p:spPr>
          <a:xfrm>
            <a:off x="6588224" y="414908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9" name="38 Rectángulo redondeado"/>
          <p:cNvSpPr/>
          <p:nvPr/>
        </p:nvSpPr>
        <p:spPr>
          <a:xfrm>
            <a:off x="7236296" y="3573016"/>
            <a:ext cx="1656184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200" dirty="0">
                <a:solidFill>
                  <a:prstClr val="black"/>
                </a:solidFill>
              </a:rPr>
              <a:t>Equidad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200" dirty="0">
                <a:solidFill>
                  <a:prstClr val="black"/>
                </a:solidFill>
              </a:rPr>
              <a:t>Relevancia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200" dirty="0">
                <a:solidFill>
                  <a:prstClr val="black"/>
                </a:solidFill>
              </a:rPr>
              <a:t>Pertinencia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200" dirty="0">
                <a:solidFill>
                  <a:prstClr val="black"/>
                </a:solidFill>
              </a:rPr>
              <a:t>Eficacia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200" dirty="0">
                <a:solidFill>
                  <a:prstClr val="black"/>
                </a:solidFill>
              </a:rPr>
              <a:t>Eficiencia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200" dirty="0">
                <a:solidFill>
                  <a:prstClr val="black"/>
                </a:solidFill>
              </a:rPr>
              <a:t>Impacto</a:t>
            </a:r>
          </a:p>
        </p:txBody>
      </p:sp>
      <p:cxnSp>
        <p:nvCxnSpPr>
          <p:cNvPr id="41" name="40 Conector recto de flecha"/>
          <p:cNvCxnSpPr/>
          <p:nvPr/>
        </p:nvCxnSpPr>
        <p:spPr>
          <a:xfrm flipH="1">
            <a:off x="2879812" y="3717032"/>
            <a:ext cx="252028" cy="2895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/>
          <p:nvPr/>
        </p:nvCxnSpPr>
        <p:spPr>
          <a:xfrm flipH="1">
            <a:off x="2123728" y="4797152"/>
            <a:ext cx="14401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8" name="47 CuadroTexto"/>
          <p:cNvSpPr txBox="1"/>
          <p:nvPr/>
        </p:nvSpPr>
        <p:spPr>
          <a:xfrm>
            <a:off x="1547664" y="4581128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400" dirty="0">
                <a:solidFill>
                  <a:prstClr val="black"/>
                </a:solidFill>
                <a:cs typeface="Arial" panose="020B0604020202020204" pitchFamily="34" charset="0"/>
              </a:rPr>
              <a:t>Principios de Gestión</a:t>
            </a:r>
          </a:p>
        </p:txBody>
      </p:sp>
      <p:sp>
        <p:nvSpPr>
          <p:cNvPr id="49" name="48 Rectángulo redondeado"/>
          <p:cNvSpPr/>
          <p:nvPr/>
        </p:nvSpPr>
        <p:spPr>
          <a:xfrm>
            <a:off x="251520" y="5157192"/>
            <a:ext cx="2808312" cy="13681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numCol="2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100" dirty="0">
                <a:solidFill>
                  <a:prstClr val="black"/>
                </a:solidFill>
              </a:rPr>
              <a:t>Misión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100" dirty="0">
                <a:solidFill>
                  <a:prstClr val="black"/>
                </a:solidFill>
              </a:rPr>
              <a:t>Unidad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100" dirty="0">
                <a:solidFill>
                  <a:prstClr val="black"/>
                </a:solidFill>
              </a:rPr>
              <a:t>Competencia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100" dirty="0">
                <a:solidFill>
                  <a:prstClr val="black"/>
                </a:solidFill>
              </a:rPr>
              <a:t>Jerarquía y autoridad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100" dirty="0">
                <a:solidFill>
                  <a:prstClr val="black"/>
                </a:solidFill>
              </a:rPr>
              <a:t>Coordinación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100" dirty="0">
                <a:solidFill>
                  <a:prstClr val="black"/>
                </a:solidFill>
              </a:rPr>
              <a:t>Liderazgo eficaz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100" dirty="0">
                <a:solidFill>
                  <a:prstClr val="black"/>
                </a:solidFill>
              </a:rPr>
              <a:t>Liderazgo inspirador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100" dirty="0">
                <a:solidFill>
                  <a:prstClr val="black"/>
                </a:solidFill>
              </a:rPr>
              <a:t>Participación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100" dirty="0">
                <a:solidFill>
                  <a:prstClr val="black"/>
                </a:solidFill>
              </a:rPr>
              <a:t>Toma de decisiones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100" dirty="0">
                <a:solidFill>
                  <a:prstClr val="black"/>
                </a:solidFill>
              </a:rPr>
              <a:t>Planeación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100" dirty="0">
                <a:solidFill>
                  <a:prstClr val="black"/>
                </a:solidFill>
              </a:rPr>
              <a:t>Control</a:t>
            </a:r>
          </a:p>
        </p:txBody>
      </p:sp>
      <p:cxnSp>
        <p:nvCxnSpPr>
          <p:cNvPr id="51" name="50 Conector recto de flecha"/>
          <p:cNvCxnSpPr/>
          <p:nvPr/>
        </p:nvCxnSpPr>
        <p:spPr>
          <a:xfrm>
            <a:off x="4391980" y="4003530"/>
            <a:ext cx="36004" cy="505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34" name="Picture 10" descr="http://3.bp.blogspot.com/_sOj43E2zxO0/SxQR6xotKJI/AAAAAAAAAFo/kuBYGcEyDws/s1600/Brujula-we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3400" y="4581128"/>
            <a:ext cx="502616" cy="576064"/>
          </a:xfrm>
          <a:prstGeom prst="rect">
            <a:avLst/>
          </a:prstGeom>
          <a:noFill/>
        </p:spPr>
      </p:pic>
      <p:sp>
        <p:nvSpPr>
          <p:cNvPr id="56" name="55 CuadroTexto"/>
          <p:cNvSpPr txBox="1"/>
          <p:nvPr/>
        </p:nvSpPr>
        <p:spPr>
          <a:xfrm>
            <a:off x="3923928" y="5137447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400" dirty="0">
                <a:solidFill>
                  <a:prstClr val="black"/>
                </a:solidFill>
                <a:cs typeface="Arial" panose="020B0604020202020204" pitchFamily="34" charset="0"/>
              </a:rPr>
              <a:t>Estándares</a:t>
            </a:r>
          </a:p>
        </p:txBody>
      </p:sp>
      <p:cxnSp>
        <p:nvCxnSpPr>
          <p:cNvPr id="58" name="57 Conector recto de flecha"/>
          <p:cNvCxnSpPr>
            <a:stCxn id="56" idx="2"/>
          </p:cNvCxnSpPr>
          <p:nvPr/>
        </p:nvCxnSpPr>
        <p:spPr>
          <a:xfrm>
            <a:off x="4535996" y="5445224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66 Rectángulo redondeado"/>
          <p:cNvSpPr/>
          <p:nvPr/>
        </p:nvSpPr>
        <p:spPr>
          <a:xfrm>
            <a:off x="3923928" y="5949280"/>
            <a:ext cx="1584176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dirty="0">
                <a:solidFill>
                  <a:prstClr val="black"/>
                </a:solidFill>
              </a:rPr>
              <a:t>Ver cuadro anexos</a:t>
            </a:r>
          </a:p>
        </p:txBody>
      </p:sp>
      <p:cxnSp>
        <p:nvCxnSpPr>
          <p:cNvPr id="69" name="68 Conector recto de flecha"/>
          <p:cNvCxnSpPr/>
          <p:nvPr/>
        </p:nvCxnSpPr>
        <p:spPr>
          <a:xfrm flipH="1" flipV="1">
            <a:off x="2915816" y="2636912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36" name="Picture 12" descr="http://3.bp.blogspot.com/_F_n66yB6kZ0/Sjl3arfRunI/AAAAAAAAAAM/D16qFS2IDm4/s320/DISE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7704" y="1733437"/>
            <a:ext cx="1080120" cy="975483"/>
          </a:xfrm>
          <a:prstGeom prst="rect">
            <a:avLst/>
          </a:prstGeom>
          <a:noFill/>
        </p:spPr>
      </p:pic>
      <p:sp>
        <p:nvSpPr>
          <p:cNvPr id="71" name="70 CuadroTexto"/>
          <p:cNvSpPr txBox="1"/>
          <p:nvPr/>
        </p:nvSpPr>
        <p:spPr>
          <a:xfrm>
            <a:off x="1475656" y="2636912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400" dirty="0">
                <a:solidFill>
                  <a:prstClr val="black"/>
                </a:solidFill>
                <a:cs typeface="Arial" panose="020B0604020202020204" pitchFamily="34" charset="0"/>
              </a:rPr>
              <a:t>Agentes Educativos</a:t>
            </a:r>
          </a:p>
        </p:txBody>
      </p:sp>
      <p:cxnSp>
        <p:nvCxnSpPr>
          <p:cNvPr id="74" name="73 Conector recto de flecha"/>
          <p:cNvCxnSpPr/>
          <p:nvPr/>
        </p:nvCxnSpPr>
        <p:spPr>
          <a:xfrm flipH="1" flipV="1">
            <a:off x="1763688" y="1556792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5" name="74 Rectángulo redondeado"/>
          <p:cNvSpPr/>
          <p:nvPr/>
        </p:nvSpPr>
        <p:spPr>
          <a:xfrm>
            <a:off x="683568" y="188640"/>
            <a:ext cx="2088232" cy="12961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200" dirty="0">
                <a:solidFill>
                  <a:prstClr val="black"/>
                </a:solidFill>
              </a:rPr>
              <a:t>Alumnos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200" dirty="0">
                <a:solidFill>
                  <a:prstClr val="black"/>
                </a:solidFill>
              </a:rPr>
              <a:t>Escuela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200" dirty="0">
                <a:solidFill>
                  <a:prstClr val="black"/>
                </a:solidFill>
              </a:rPr>
              <a:t>Comunidad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200" dirty="0">
                <a:solidFill>
                  <a:prstClr val="black"/>
                </a:solidFill>
              </a:rPr>
              <a:t>Maestros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200" dirty="0">
                <a:solidFill>
                  <a:prstClr val="black"/>
                </a:solidFill>
              </a:rPr>
              <a:t>Padres de Familia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200" dirty="0">
                <a:solidFill>
                  <a:prstClr val="black"/>
                </a:solidFill>
              </a:rPr>
              <a:t>Directivos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200" dirty="0">
                <a:solidFill>
                  <a:prstClr val="black"/>
                </a:solidFill>
              </a:rPr>
              <a:t>Supervisores</a:t>
            </a:r>
          </a:p>
        </p:txBody>
      </p:sp>
    </p:spTree>
    <p:extLst>
      <p:ext uri="{BB962C8B-B14F-4D97-AF65-F5344CB8AC3E}">
        <p14:creationId xmlns:p14="http://schemas.microsoft.com/office/powerpoint/2010/main" val="406876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8B2FAC-C77D-4222-BC2F-C67C228703C6}" type="slidenum">
              <a:rPr lang="es-MX">
                <a:solidFill>
                  <a:srgbClr val="898989"/>
                </a:solidFill>
              </a:rPr>
              <a:pPr eaLnBrk="1" hangingPunct="1"/>
              <a:t>6</a:t>
            </a:fld>
            <a:endParaRPr lang="es-MX">
              <a:solidFill>
                <a:srgbClr val="898989"/>
              </a:solidFill>
            </a:endParaRPr>
          </a:p>
        </p:txBody>
      </p:sp>
      <p:pic>
        <p:nvPicPr>
          <p:cNvPr id="1026" name="Picture 2" descr="C:\Users\Jorge\Pictures\Alumn@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7776864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95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252248" y="124801"/>
          <a:ext cx="8560676" cy="6383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8607"/>
                <a:gridCol w="5912069"/>
              </a:tblGrid>
              <a:tr h="693683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ASPECTO</a:t>
                      </a:r>
                      <a:r>
                        <a:rPr lang="es-MX" baseline="0" dirty="0" smtClean="0">
                          <a:solidFill>
                            <a:schemeClr val="bg1"/>
                          </a:solidFill>
                        </a:rPr>
                        <a:t> DE LA GESTIÓN EDUCATIVA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ESCRIBA</a:t>
                      </a:r>
                      <a:r>
                        <a:rPr lang="es-MX" baseline="0" dirty="0" smtClean="0">
                          <a:solidFill>
                            <a:schemeClr val="bg1"/>
                          </a:solidFill>
                        </a:rPr>
                        <a:t> EL NOMBRE DE UNA HERRAMIENTA, COMPONENTE, PRINCIPIO DE CALIDAD, ETC. Y DESCRIBA CÓMO SE IMPLEMENTA EN SU ESCUELA Y PARA QUÉ.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70924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7104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016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5573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271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271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8F97-B697-44B0-84C7-643B3C8ED783}" type="slidenum">
              <a:rPr lang="es-MX" smtClean="0"/>
              <a:pPr/>
              <a:t>7</a:t>
            </a:fld>
            <a:endParaRPr lang="es-MX"/>
          </a:p>
        </p:txBody>
      </p:sp>
      <p:pic>
        <p:nvPicPr>
          <p:cNvPr id="6" name="5 Imagen"/>
          <p:cNvPicPr/>
          <p:nvPr/>
        </p:nvPicPr>
        <p:blipFill>
          <a:blip r:embed="rId2"/>
          <a:srcRect l="9375" t="29167" r="79375" b="53333"/>
          <a:stretch>
            <a:fillRect/>
          </a:stretch>
        </p:blipFill>
        <p:spPr bwMode="auto">
          <a:xfrm>
            <a:off x="1131453" y="1120268"/>
            <a:ext cx="1017599" cy="75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6 Imagen"/>
          <p:cNvPicPr/>
          <p:nvPr/>
        </p:nvPicPr>
        <p:blipFill>
          <a:blip r:embed="rId2"/>
          <a:srcRect l="9375" t="70001" r="79375" b="11666"/>
          <a:stretch>
            <a:fillRect/>
          </a:stretch>
        </p:blipFill>
        <p:spPr bwMode="auto">
          <a:xfrm>
            <a:off x="1165135" y="1943420"/>
            <a:ext cx="950233" cy="68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7 Imagen"/>
          <p:cNvPicPr/>
          <p:nvPr/>
        </p:nvPicPr>
        <p:blipFill>
          <a:blip r:embed="rId3"/>
          <a:srcRect l="55625" t="69166" r="32656" b="12500"/>
          <a:stretch>
            <a:fillRect/>
          </a:stretch>
        </p:blipFill>
        <p:spPr bwMode="auto">
          <a:xfrm>
            <a:off x="1129301" y="2786655"/>
            <a:ext cx="986067" cy="83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8 Imagen"/>
          <p:cNvPicPr/>
          <p:nvPr/>
        </p:nvPicPr>
        <p:blipFill>
          <a:blip r:embed="rId3"/>
          <a:srcRect l="55625" t="24166" r="32656" b="55112"/>
          <a:stretch>
            <a:fillRect/>
          </a:stretch>
        </p:blipFill>
        <p:spPr bwMode="auto">
          <a:xfrm>
            <a:off x="1129301" y="3792747"/>
            <a:ext cx="914400" cy="74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9 Imagen"/>
          <p:cNvPicPr/>
          <p:nvPr/>
        </p:nvPicPr>
        <p:blipFill>
          <a:blip r:embed="rId3"/>
          <a:srcRect l="55625" t="46666" r="32656" b="32500"/>
          <a:stretch>
            <a:fillRect/>
          </a:stretch>
        </p:blipFill>
        <p:spPr bwMode="auto">
          <a:xfrm>
            <a:off x="1152435" y="4657572"/>
            <a:ext cx="962025" cy="74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10 Imagen"/>
          <p:cNvPicPr/>
          <p:nvPr/>
        </p:nvPicPr>
        <p:blipFill>
          <a:blip r:embed="rId2"/>
          <a:srcRect l="9375" t="47500" r="79375" b="31666"/>
          <a:stretch>
            <a:fillRect/>
          </a:stretch>
        </p:blipFill>
        <p:spPr bwMode="auto">
          <a:xfrm>
            <a:off x="1207312" y="5616859"/>
            <a:ext cx="1027736" cy="69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3332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es-MX" sz="4800" dirty="0" smtClean="0"/>
              <a:t>PIZARRÓN DE AUTOEVALUACIÓN</a:t>
            </a:r>
            <a:endParaRPr lang="es-MX" sz="4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4A3C-A680-4A5F-B2E4-1C4A09343054}" type="slidenum">
              <a:rPr lang="es-MX" smtClean="0"/>
              <a:pPr/>
              <a:t>8</a:t>
            </a:fld>
            <a:endParaRPr lang="es-MX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286068601"/>
              </p:ext>
            </p:extLst>
          </p:nvPr>
        </p:nvGraphicFramePr>
        <p:xfrm>
          <a:off x="0" y="836712"/>
          <a:ext cx="8892480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824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367</Words>
  <Application>Microsoft Office PowerPoint</Application>
  <PresentationFormat>Presentación en pantalla (4:3)</PresentationFormat>
  <Paragraphs>219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1_Tema de Office</vt:lpstr>
      <vt:lpstr>2_Tema de Office</vt:lpstr>
      <vt:lpstr>3_Tema de Office</vt:lpstr>
      <vt:lpstr>Tema de Office</vt:lpstr>
      <vt:lpstr>4_Tema de Office</vt:lpstr>
      <vt:lpstr>Presentación de PowerPoint</vt:lpstr>
      <vt:lpstr>SELECCIÓN DE ESTÁDADRES</vt:lpstr>
      <vt:lpstr>ENTREGA  PEDAGÓGICA ASPECTOS  CUALITATIVOS  QUE  AFECTAN  EL RENDIMIENTO  ACADÉMICO  DE  LOS  ESTUDIANTES</vt:lpstr>
      <vt:lpstr>TRANSITO   AL  SIGUIENTE  NIVEL  ESCOLAR</vt:lpstr>
      <vt:lpstr>Presentación de PowerPoint</vt:lpstr>
      <vt:lpstr>Presentación de PowerPoint</vt:lpstr>
      <vt:lpstr>Presentación de PowerPoint</vt:lpstr>
      <vt:lpstr>PIZARRÓN DE AUTOEVALUACIÓN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</dc:creator>
  <cp:lastModifiedBy>Jorge</cp:lastModifiedBy>
  <cp:revision>15</cp:revision>
  <dcterms:created xsi:type="dcterms:W3CDTF">2013-06-11T14:26:58Z</dcterms:created>
  <dcterms:modified xsi:type="dcterms:W3CDTF">2013-06-21T17:40:15Z</dcterms:modified>
</cp:coreProperties>
</file>